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419" r:id="rId2"/>
    <p:sldId id="479" r:id="rId3"/>
    <p:sldId id="476" r:id="rId4"/>
    <p:sldId id="487" r:id="rId5"/>
    <p:sldId id="477" r:id="rId6"/>
    <p:sldId id="481" r:id="rId7"/>
    <p:sldId id="480" r:id="rId8"/>
    <p:sldId id="489" r:id="rId9"/>
    <p:sldId id="482" r:id="rId10"/>
    <p:sldId id="483" r:id="rId11"/>
    <p:sldId id="484" r:id="rId12"/>
    <p:sldId id="451" r:id="rId13"/>
    <p:sldId id="465" r:id="rId14"/>
    <p:sldId id="462" r:id="rId15"/>
    <p:sldId id="4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7872"/>
  </p:normalViewPr>
  <p:slideViewPr>
    <p:cSldViewPr snapToGrid="0" snapToObjects="1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12CDA-FF35-634A-98C5-01E3C4E4894F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1A942-0094-9C42-9149-5A80C2601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45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89FDB061-D8C0-AF4E-B398-48C270BE67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1344B20B-D786-E943-B68E-1E54F5FB7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705E03DC-DEA6-FA4C-8368-A5FC382CA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1pPr>
            <a:lvl2pPr marL="742950" indent="-28575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2pPr>
            <a:lvl3pPr marL="11430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3pPr>
            <a:lvl4pPr marL="16002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4pPr>
            <a:lvl5pPr marL="2057400" indent="-228600"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Gill Sans MT" panose="020B0502020104020203" pitchFamily="34" charset="77"/>
              </a:defRPr>
            </a:lvl9pPr>
          </a:lstStyle>
          <a:p>
            <a:fld id="{6AB6EDF6-DF8C-F641-B20C-1AE22766CDCB}" type="slidenum">
              <a:rPr lang="en-US" altLang="en-US" sz="1200" b="0">
                <a:solidFill>
                  <a:schemeClr val="tx1"/>
                </a:solidFill>
                <a:latin typeface="Arial" panose="020B0604020202020204" pitchFamily="34" charset="0"/>
              </a:rPr>
              <a:pPr/>
              <a:t>15</a:t>
            </a:fld>
            <a:endParaRPr lang="en-US" altLang="en-US" sz="12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C9851-B262-624E-AB1A-FFE170EFC6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0BD77B-B51D-6944-982F-137DC1B30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3E57C-DE77-8C44-884A-0AD4F7410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1599A-712F-F646-9C9B-F64CD808D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3DC94-7970-834B-B6FA-E9B9B8FEA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19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891B-4A52-5546-B66A-4C31216D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646A4-DA68-5F4C-8C18-9FA294931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09885-1838-064F-A03B-8F4679732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DC39B-8354-2E4F-B03B-A2613A48B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B687-D2BF-F84D-BCE2-25BD50F43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20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C6E7-AF49-6C44-AEFD-B862AC4A7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C56407-A711-344A-B645-1C65969883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C2425-F70F-6F41-BF73-91DB713EB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17077-EF0E-4346-B688-513CCBF99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EB57F-9436-194E-AF7D-6CB629BC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8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64326-F7DA-E24A-AAD3-E28D1F941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8D398-8E91-5644-83AB-1FB5C8410A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7827A2-3B26-3648-AD75-2F9163525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F1F2F-7606-7540-9828-3B029A11A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7ABF05-528B-504B-8D50-6C0FDF165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04C80E-46DB-3E4C-9CD1-E077E9E55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2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D3A22-97C1-7C49-B795-6C6F55401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ECABF9-9E2F-B14C-829C-D9F13735C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398576-F932-0842-9C2E-1B729B22F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6441EC-28B8-2141-A79D-618299070B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DAC600-8335-2040-B891-39454D7D2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5B8ED7-158E-994C-AF0C-496A5526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A280BA-EBA2-4E4B-8DBE-20E286B21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7E27D9-4694-F042-84BE-6CB662A7B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045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CF026-70E5-1143-9CD7-4C7565576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E756D6-6F74-CB4F-B28B-22A56C23E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4B3399-2FEB-C049-9AEF-D7C347897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56BE5-A890-1144-AF18-48B933723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54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22C491-CC60-1B4E-AF93-C9C7B263B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23E002-78D0-1142-B0B7-37B634D7E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E56614-EAE9-354C-B118-1491195BA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467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287BD-E1CA-254B-BCC3-D221309D3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A84DA-69A3-7A40-AC86-97155CC19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13F409-7416-A347-B646-860905027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2CF39-1117-F648-A629-EFD6F396A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DFCF6C-C583-414E-A38D-C998B46E6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4614B4-DD79-E44F-9F6E-1987BA12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513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999E0-C79D-1B45-B2D8-FEB61C21E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52DB03-D407-BC4C-8EFD-47AFAA4D9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309F0-3AB8-A144-96AE-9308FC215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394D51-3D66-B04A-B1DF-CB4EAF2EB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6B758-B9F1-874E-AB16-0FD73D74C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BDFA79-785A-6247-87FE-9C9BBDA6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21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61B41-2ED5-5544-84B3-BF05B46DE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D3EFCD-1073-5143-862A-CA3001DC77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F5186-162B-784C-BFC7-40FD97FE5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275C8-31C4-6144-8F1C-1621A81D6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14EE5-0E00-6740-B7AB-3E72FBC2F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86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C0C83-E241-774E-8BA9-0E4CFB3B44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EF3A14-B3E9-3145-A699-E3B7F67B6D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B4E37-4ECA-464A-A0B6-7C6ADD49E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5DBBE-6241-CA49-9FE2-AEB206E4D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B5F0A-F28E-5640-ABA2-4A2767EF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47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011606-C0B4-984D-825F-F79D50687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F7BEA2-A0A7-214D-938F-31A1CF279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F364C-8082-5E41-92B4-F7F5A6E80F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18800-DF37-DD46-A8B7-96E595C49A27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B9C78-9EB9-404A-87F9-21AEB7537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69A8B9-C38B-A744-A7F3-7537634A43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F3517-BFB8-D84E-9C97-7866F112A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37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2.m4a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microsoft.com/office/2007/relationships/media" Target="../media/media12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11" Type="http://schemas.openxmlformats.org/officeDocument/2006/relationships/image" Target="../media/image15.emf"/><Relationship Id="rId5" Type="http://schemas.openxmlformats.org/officeDocument/2006/relationships/image" Target="../media/image1.png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3.m4a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microsoft.com/office/2007/relationships/media" Target="../media/media13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11" Type="http://schemas.openxmlformats.org/officeDocument/2006/relationships/image" Target="../media/image17.emf"/><Relationship Id="rId5" Type="http://schemas.openxmlformats.org/officeDocument/2006/relationships/image" Target="../media/image1.png"/><Relationship Id="rId10" Type="http://schemas.openxmlformats.org/officeDocument/2006/relationships/oleObject" Target="../embeddings/oleObject2.bin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m4a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microsoft.com/office/2007/relationships/media" Target="../media/media14.m4a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png"/><Relationship Id="rId11" Type="http://schemas.openxmlformats.org/officeDocument/2006/relationships/image" Target="../media/image18.emf"/><Relationship Id="rId5" Type="http://schemas.openxmlformats.org/officeDocument/2006/relationships/image" Target="../media/image1.png"/><Relationship Id="rId10" Type="http://schemas.openxmlformats.org/officeDocument/2006/relationships/oleObject" Target="../embeddings/oleObject3.bin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6.png"/><Relationship Id="rId11" Type="http://schemas.openxmlformats.org/officeDocument/2006/relationships/image" Target="../media/image6.png"/><Relationship Id="rId5" Type="http://schemas.openxmlformats.org/officeDocument/2006/relationships/image" Target="../media/image1.pn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FC69C511-65DF-9A4E-A637-099A21C849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123" name="Subtitle 2">
            <a:extLst>
              <a:ext uri="{FF2B5EF4-FFF2-40B4-BE49-F238E27FC236}">
                <a16:creationId xmlns:a16="http://schemas.microsoft.com/office/drawing/2014/main" id="{66054391-1AEF-764B-B342-2ACECAC7A9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60F511-5511-BA49-8CAA-5E1D1E2A335E}"/>
              </a:ext>
            </a:extLst>
          </p:cNvPr>
          <p:cNvSpPr/>
          <p:nvPr/>
        </p:nvSpPr>
        <p:spPr>
          <a:xfrm>
            <a:off x="1524000" y="150814"/>
            <a:ext cx="9036050" cy="3590925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pic>
        <p:nvPicPr>
          <p:cNvPr id="5125" name="Picture 2">
            <a:extLst>
              <a:ext uri="{FF2B5EF4-FFF2-40B4-BE49-F238E27FC236}">
                <a16:creationId xmlns:a16="http://schemas.microsoft.com/office/drawing/2014/main" id="{987571F6-BC46-C943-8D07-363E51519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3"/>
          <a:stretch>
            <a:fillRect/>
          </a:stretch>
        </p:blipFill>
        <p:spPr bwMode="auto">
          <a:xfrm>
            <a:off x="1524000" y="3760788"/>
            <a:ext cx="9144000" cy="314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2E0F768B-43D3-6B4F-878B-EEB4C5B52A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49275"/>
            <a:ext cx="9147175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y-GB" altLang="en-US" kern="0" spc="-150" dirty="0" smtClean="0">
                <a:solidFill>
                  <a:schemeClr val="bg1"/>
                </a:solidFill>
                <a:latin typeface="Calibri" pitchFamily="34" charset="0"/>
              </a:rPr>
              <a:t>ALN and </a:t>
            </a:r>
            <a:r>
              <a:rPr lang="cy-GB" altLang="en-US" kern="0" spc="-150" dirty="0" err="1" smtClean="0">
                <a:solidFill>
                  <a:schemeClr val="bg1"/>
                </a:solidFill>
                <a:latin typeface="Calibri" pitchFamily="34" charset="0"/>
              </a:rPr>
              <a:t>Inclusion</a:t>
            </a:r>
            <a:endParaRPr lang="cy-GB" altLang="en-US" kern="0" spc="-150" dirty="0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en-GB" altLang="en-US" kern="0" spc="-150" dirty="0" smtClean="0">
                <a:solidFill>
                  <a:schemeClr val="bg1"/>
                </a:solidFill>
                <a:latin typeface="Calibri" pitchFamily="34" charset="0"/>
              </a:rPr>
              <a:t>Discovering the voice of the child</a:t>
            </a:r>
            <a:endParaRPr lang="cy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5127" name="Picture 2">
            <a:extLst>
              <a:ext uri="{FF2B5EF4-FFF2-40B4-BE49-F238E27FC236}">
                <a16:creationId xmlns:a16="http://schemas.microsoft.com/office/drawing/2014/main" id="{36EA435A-78AB-D047-AE3B-9804A9248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1" y="5876925"/>
            <a:ext cx="785813" cy="712788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1">
            <a:extLst>
              <a:ext uri="{FF2B5EF4-FFF2-40B4-BE49-F238E27FC236}">
                <a16:creationId xmlns:a16="http://schemas.microsoft.com/office/drawing/2014/main" id="{2FC27687-099C-7742-B2FB-F080BC219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1">
            <a:extLst>
              <a:ext uri="{FF2B5EF4-FFF2-40B4-BE49-F238E27FC236}">
                <a16:creationId xmlns:a16="http://schemas.microsoft.com/office/drawing/2014/main" id="{D5691E29-F208-604F-8620-FE11A5506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700" y="4060826"/>
            <a:ext cx="2019300" cy="185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1">
            <a:extLst>
              <a:ext uri="{FF2B5EF4-FFF2-40B4-BE49-F238E27FC236}">
                <a16:creationId xmlns:a16="http://schemas.microsoft.com/office/drawing/2014/main" id="{B13AFE10-6373-CB46-AAAE-C83F0CB4A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099176"/>
            <a:ext cx="13858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1" name="Rectangle 4">
            <a:extLst>
              <a:ext uri="{FF2B5EF4-FFF2-40B4-BE49-F238E27FC236}">
                <a16:creationId xmlns:a16="http://schemas.microsoft.com/office/drawing/2014/main" id="{C8EBD72E-3654-1145-9730-0AC94F1A0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4089400"/>
            <a:ext cx="4572000" cy="885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Heather Melton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None/>
            </a:pPr>
            <a:r>
              <a:rPr lang="en-GB" altLang="en-US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Specialist Teacher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7"/>
    </mc:Choice>
    <mc:Fallback xmlns="">
      <p:transition spd="slow" advTm="116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1633BA50-4D96-CC45-9CB0-F921CA7EE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E377F645-7789-EB40-B04F-D955D3634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dirty="0" smtClean="0"/>
              <a:t>Why is the voice of the child important?</a:t>
            </a: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6148" name="Picture 2">
            <a:extLst>
              <a:ext uri="{FF2B5EF4-FFF2-40B4-BE49-F238E27FC236}">
                <a16:creationId xmlns:a16="http://schemas.microsoft.com/office/drawing/2014/main" id="{8A97DBD6-8295-3948-B180-99D4738AB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1">
            <a:extLst>
              <a:ext uri="{FF2B5EF4-FFF2-40B4-BE49-F238E27FC236}">
                <a16:creationId xmlns:a16="http://schemas.microsoft.com/office/drawing/2014/main" id="{22E862C6-0E50-F945-936E-B4CE28B70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>
            <a:extLst>
              <a:ext uri="{FF2B5EF4-FFF2-40B4-BE49-F238E27FC236}">
                <a16:creationId xmlns:a16="http://schemas.microsoft.com/office/drawing/2014/main" id="{3FBDAEDA-EB4E-A144-83BC-5ABEC5815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1" name="TextBox 3">
            <a:extLst>
              <a:ext uri="{FF2B5EF4-FFF2-40B4-BE49-F238E27FC236}">
                <a16:creationId xmlns:a16="http://schemas.microsoft.com/office/drawing/2014/main" id="{BA9E6922-8AFD-4C4F-81EC-135C741ED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464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Calibri" panose="020F0502020204030204" pitchFamily="34" charset="0"/>
              </a:rPr>
              <a:t>C</a:t>
            </a:r>
            <a:r>
              <a:rPr lang="en-GB" altLang="en-US" sz="2400" smtClean="0">
                <a:latin typeface="Calibri" panose="020F0502020204030204" pitchFamily="34" charset="0"/>
              </a:rPr>
              <a:t>hildren are </a:t>
            </a:r>
            <a:r>
              <a:rPr lang="en-GB" altLang="en-US" sz="2400" dirty="0" smtClean="0">
                <a:latin typeface="Calibri" panose="020F0502020204030204" pitchFamily="34" charset="0"/>
              </a:rPr>
              <a:t>central to everything that we do.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Calibri" panose="020F0502020204030204" pitchFamily="34" charset="0"/>
              </a:rPr>
              <a:t>We want to nurture independent citizens for the future.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Calibri" panose="020F0502020204030204" pitchFamily="34" charset="0"/>
              </a:rPr>
              <a:t>To do this we need to put the needs of the young person at the centre of what we do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 sz="4800" dirty="0">
              <a:latin typeface="Gill Sans MT" panose="020B0502020104020203" pitchFamily="34" charset="77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 dirty="0">
              <a:latin typeface="Gill Sans MT" panose="020B0502020104020203" pitchFamily="34" charset="77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59"/>
    </mc:Choice>
    <mc:Fallback xmlns="">
      <p:transition spd="slow" advTm="17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D5425A5C-833A-514D-80D8-2A5B61BE4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28460A60-C107-5147-8DB5-CCC7BD78C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7172" name="Picture 2">
            <a:extLst>
              <a:ext uri="{FF2B5EF4-FFF2-40B4-BE49-F238E27FC236}">
                <a16:creationId xmlns:a16="http://schemas.microsoft.com/office/drawing/2014/main" id="{6489C7AE-D1AA-F34B-9D53-72885E4F4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1">
            <a:extLst>
              <a:ext uri="{FF2B5EF4-FFF2-40B4-BE49-F238E27FC236}">
                <a16:creationId xmlns:a16="http://schemas.microsoft.com/office/drawing/2014/main" id="{9B3019FC-73C5-3E4F-BE86-0AA376193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7">
            <a:extLst>
              <a:ext uri="{FF2B5EF4-FFF2-40B4-BE49-F238E27FC236}">
                <a16:creationId xmlns:a16="http://schemas.microsoft.com/office/drawing/2014/main" id="{1947652D-8496-FB48-AEBC-A99BE3CEF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5" name="TextBox 3">
            <a:extLst>
              <a:ext uri="{FF2B5EF4-FFF2-40B4-BE49-F238E27FC236}">
                <a16:creationId xmlns:a16="http://schemas.microsoft.com/office/drawing/2014/main" id="{77C935BB-66A8-FB48-B4D1-6C54CDAD0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8989" y="1700214"/>
            <a:ext cx="8358187" cy="2884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 indent="-228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</a:pP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If we don’t nurture independent learners and citizens how are our young people going to cope in the future.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How do children feel? What is important to them.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y-GB" altLang="en-US" dirty="0">
                <a:latin typeface="Gill Sans MT" panose="020B0502020104020203" pitchFamily="34" charset="77"/>
              </a:rPr>
              <a:t>	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 dirty="0">
              <a:latin typeface="Gill Sans MT" panose="020B0502020104020203" pitchFamily="34" charset="77"/>
            </a:endParaRPr>
          </a:p>
        </p:txBody>
      </p:sp>
      <p:pic>
        <p:nvPicPr>
          <p:cNvPr id="7176" name="Audio 5">
            <a:hlinkClick r:id="" action="ppaction://media"/>
            <a:extLst>
              <a:ext uri="{FF2B5EF4-FFF2-40B4-BE49-F238E27FC236}">
                <a16:creationId xmlns:a16="http://schemas.microsoft.com/office/drawing/2014/main" id="{8E30E610-FB86-3B46-B1E6-E4D4D1E92E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Audio 2">
            <a:hlinkClick r:id="" action="ppaction://media"/>
            <a:extLst>
              <a:ext uri="{FF2B5EF4-FFF2-40B4-BE49-F238E27FC236}">
                <a16:creationId xmlns:a16="http://schemas.microsoft.com/office/drawing/2014/main" id="{E940B5E8-B5C3-9447-AF0D-ADC8169AA5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8"/>
    </mc:Choice>
    <mc:Fallback xmlns="">
      <p:transition spd="slow" advTm="14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FBC7D845-F832-5643-A7D4-E0AA492DA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CAD9575-D5C5-3047-8F3F-732408214A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8196" name="Picture 2">
            <a:extLst>
              <a:ext uri="{FF2B5EF4-FFF2-40B4-BE49-F238E27FC236}">
                <a16:creationId xmlns:a16="http://schemas.microsoft.com/office/drawing/2014/main" id="{E4C6014C-65B1-FE4E-8D00-148F983BA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:a16="http://schemas.microsoft.com/office/drawing/2014/main" id="{F578EC0D-F02C-064C-B909-CC81B6AAB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>
            <a:extLst>
              <a:ext uri="{FF2B5EF4-FFF2-40B4-BE49-F238E27FC236}">
                <a16:creationId xmlns:a16="http://schemas.microsoft.com/office/drawing/2014/main" id="{E6924149-7453-204A-A3D6-4CAF8E2ED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9" name="TextBox 3">
            <a:extLst>
              <a:ext uri="{FF2B5EF4-FFF2-40B4-BE49-F238E27FC236}">
                <a16:creationId xmlns:a16="http://schemas.microsoft.com/office/drawing/2014/main" id="{DEAE4E62-9440-D34D-A5A0-2026CC077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5061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As educators/parents how do we measure our success?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We measure our success because we are no longer needed. We have upskilled our children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What drives us as people? When we learn to read we aren’t doing it for the skill of reading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alt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Therefore it’s important to know what is important to the child to know how we can best support them.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None/>
            </a:pP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bg1"/>
              </a:solidFill>
              <a:latin typeface="Gill Sans MT" panose="020B0502020104020203" pitchFamily="34" charset="77"/>
            </a:endParaRPr>
          </a:p>
        </p:txBody>
      </p:sp>
      <p:pic>
        <p:nvPicPr>
          <p:cNvPr id="8200" name="Audio 5">
            <a:hlinkClick r:id="" action="ppaction://media"/>
            <a:extLst>
              <a:ext uri="{FF2B5EF4-FFF2-40B4-BE49-F238E27FC236}">
                <a16:creationId xmlns:a16="http://schemas.microsoft.com/office/drawing/2014/main" id="{4E3CCEFF-6FE4-634E-B937-EC1AE60FD2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Audio 2">
            <a:hlinkClick r:id="" action="ppaction://media"/>
            <a:extLst>
              <a:ext uri="{FF2B5EF4-FFF2-40B4-BE49-F238E27FC236}">
                <a16:creationId xmlns:a16="http://schemas.microsoft.com/office/drawing/2014/main" id="{8D873453-F5E8-334F-83CC-02A1A8D198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32"/>
    </mc:Choice>
    <mc:Fallback xmlns="">
      <p:transition spd="slow" advTm="51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B34FFA1A-4ECF-5A46-9CC6-D571C6141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DACD615-BC90-F642-B4C6-71D77FCE8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934CBFB3-7E3A-1B46-AF19-35C4436EA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1">
            <a:extLst>
              <a:ext uri="{FF2B5EF4-FFF2-40B4-BE49-F238E27FC236}">
                <a16:creationId xmlns:a16="http://schemas.microsoft.com/office/drawing/2014/main" id="{808942F6-CFE7-DB46-A8D9-FF3E3194B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>
            <a:extLst>
              <a:ext uri="{FF2B5EF4-FFF2-40B4-BE49-F238E27FC236}">
                <a16:creationId xmlns:a16="http://schemas.microsoft.com/office/drawing/2014/main" id="{2807D880-4D94-6A47-8E97-7527C2FBE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6A5AD8-65A9-5341-8CDB-6BBB254B9CE1}"/>
              </a:ext>
            </a:extLst>
          </p:cNvPr>
          <p:cNvSpPr/>
          <p:nvPr/>
        </p:nvSpPr>
        <p:spPr>
          <a:xfrm>
            <a:off x="3143250" y="2459038"/>
            <a:ext cx="5238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6000" kern="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EASY/EASIER</a:t>
            </a:r>
            <a:endParaRPr lang="en-GB" kern="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9224" name="Audio 6">
            <a:hlinkClick r:id="" action="ppaction://media"/>
            <a:extLst>
              <a:ext uri="{FF2B5EF4-FFF2-40B4-BE49-F238E27FC236}">
                <a16:creationId xmlns:a16="http://schemas.microsoft.com/office/drawing/2014/main" id="{38EA17B7-0502-EE42-915D-CAF49C48F5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Audio 3">
            <a:hlinkClick r:id="" action="ppaction://media"/>
            <a:extLst>
              <a:ext uri="{FF2B5EF4-FFF2-40B4-BE49-F238E27FC236}">
                <a16:creationId xmlns:a16="http://schemas.microsoft.com/office/drawing/2014/main" id="{55368973-E19E-5F40-B115-4035BA926A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67"/>
    </mc:Choice>
    <mc:Fallback xmlns="">
      <p:transition spd="slow" advTm="6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0FEBB84F-B894-4545-AD96-27080688E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80886A-D1B1-0946-BCA8-1E952ECDB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C98F52E2-A422-5244-96F9-C34EF79A8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1">
            <a:extLst>
              <a:ext uri="{FF2B5EF4-FFF2-40B4-BE49-F238E27FC236}">
                <a16:creationId xmlns:a16="http://schemas.microsoft.com/office/drawing/2014/main" id="{13CF6532-6B99-7540-B62A-3FE25E7FA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>
            <a:extLst>
              <a:ext uri="{FF2B5EF4-FFF2-40B4-BE49-F238E27FC236}">
                <a16:creationId xmlns:a16="http://schemas.microsoft.com/office/drawing/2014/main" id="{D2968F67-EB14-0040-B2B9-D40465A67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781A2D-EB76-4C48-89B9-0420920AD1BF}"/>
              </a:ext>
            </a:extLst>
          </p:cNvPr>
          <p:cNvSpPr txBox="1"/>
          <p:nvPr/>
        </p:nvSpPr>
        <p:spPr>
          <a:xfrm>
            <a:off x="2058988" y="1784351"/>
            <a:ext cx="799941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cy-GB" dirty="0">
                <a:latin typeface="Gill Sans MT" panose="020B0502020104020203" pitchFamily="34" charset="0"/>
              </a:rPr>
              <a:t> </a:t>
            </a:r>
          </a:p>
        </p:txBody>
      </p:sp>
      <p:pic>
        <p:nvPicPr>
          <p:cNvPr id="10248" name="Picture 4">
            <a:extLst>
              <a:ext uri="{FF2B5EF4-FFF2-40B4-BE49-F238E27FC236}">
                <a16:creationId xmlns:a16="http://schemas.microsoft.com/office/drawing/2014/main" id="{9B6E0FDE-6846-4140-A187-1D9011E68C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3" y="1574800"/>
            <a:ext cx="6102350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Audio 7">
            <a:hlinkClick r:id="" action="ppaction://media"/>
            <a:extLst>
              <a:ext uri="{FF2B5EF4-FFF2-40B4-BE49-F238E27FC236}">
                <a16:creationId xmlns:a16="http://schemas.microsoft.com/office/drawing/2014/main" id="{379F2350-0CA3-524B-94E7-37BF7CAA68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Audio 2">
            <a:hlinkClick r:id="" action="ppaction://media"/>
            <a:extLst>
              <a:ext uri="{FF2B5EF4-FFF2-40B4-BE49-F238E27FC236}">
                <a16:creationId xmlns:a16="http://schemas.microsoft.com/office/drawing/2014/main" id="{56EA0911-346A-484F-B214-1A09D596E97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41"/>
    </mc:Choice>
    <mc:Fallback xmlns="">
      <p:transition spd="slow" advTm="14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B3436ADD-DED5-FB44-86CC-130279CD0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DD7CE70A-AA77-6C43-B3A8-E262B6D4C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5FE53888-DD68-E740-8D4F-8C253891C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1">
            <a:extLst>
              <a:ext uri="{FF2B5EF4-FFF2-40B4-BE49-F238E27FC236}">
                <a16:creationId xmlns:a16="http://schemas.microsoft.com/office/drawing/2014/main" id="{D6CA1263-9FE7-7B44-B3DA-C4B3C77D5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7">
            <a:extLst>
              <a:ext uri="{FF2B5EF4-FFF2-40B4-BE49-F238E27FC236}">
                <a16:creationId xmlns:a16="http://schemas.microsoft.com/office/drawing/2014/main" id="{5460BCDD-C717-7B48-9497-2A3414043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660FCC-1AFB-9A44-8E9F-EFD0592DF074}"/>
              </a:ext>
            </a:extLst>
          </p:cNvPr>
          <p:cNvSpPr txBox="1"/>
          <p:nvPr/>
        </p:nvSpPr>
        <p:spPr>
          <a:xfrm>
            <a:off x="2063751" y="1698626"/>
            <a:ext cx="799941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1273" name="Audio 6">
            <a:hlinkClick r:id="" action="ppaction://media"/>
            <a:extLst>
              <a:ext uri="{FF2B5EF4-FFF2-40B4-BE49-F238E27FC236}">
                <a16:creationId xmlns:a16="http://schemas.microsoft.com/office/drawing/2014/main" id="{F91990CB-A478-E74B-83EA-A4764ED7F3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Audio 2">
            <a:hlinkClick r:id="" action="ppaction://media"/>
            <a:extLst>
              <a:ext uri="{FF2B5EF4-FFF2-40B4-BE49-F238E27FC236}">
                <a16:creationId xmlns:a16="http://schemas.microsoft.com/office/drawing/2014/main" id="{B4BF8AAC-2074-DD45-AE49-3897B335E9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1554" y="1564914"/>
            <a:ext cx="3135086" cy="445894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35"/>
    </mc:Choice>
    <mc:Fallback xmlns="">
      <p:transition spd="slow" advTm="33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D88A3C59-BAC4-F141-A960-9715AB1A8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FADDA4D-4E9E-9A4E-8CCC-116FF8B9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C6AF81D7-AA02-E64F-B0AB-71AD906D1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1">
            <a:extLst>
              <a:ext uri="{FF2B5EF4-FFF2-40B4-BE49-F238E27FC236}">
                <a16:creationId xmlns:a16="http://schemas.microsoft.com/office/drawing/2014/main" id="{C9B7055C-3494-D840-8DE2-48F8A8841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7">
            <a:extLst>
              <a:ext uri="{FF2B5EF4-FFF2-40B4-BE49-F238E27FC236}">
                <a16:creationId xmlns:a16="http://schemas.microsoft.com/office/drawing/2014/main" id="{0FADAF9B-5AA9-F34E-A9F2-6D96A265B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CF7507-F7EC-7040-87F9-0A1429C91671}"/>
              </a:ext>
            </a:extLst>
          </p:cNvPr>
          <p:cNvSpPr txBox="1"/>
          <p:nvPr/>
        </p:nvSpPr>
        <p:spPr>
          <a:xfrm>
            <a:off x="2063751" y="1698626"/>
            <a:ext cx="799941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2296" name="Picture 4">
            <a:extLst>
              <a:ext uri="{FF2B5EF4-FFF2-40B4-BE49-F238E27FC236}">
                <a16:creationId xmlns:a16="http://schemas.microsoft.com/office/drawing/2014/main" id="{C39B26C7-FF5C-2441-B35E-0EFDEAE599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1271589"/>
            <a:ext cx="610235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Audio 5">
            <a:hlinkClick r:id="" action="ppaction://media"/>
            <a:extLst>
              <a:ext uri="{FF2B5EF4-FFF2-40B4-BE49-F238E27FC236}">
                <a16:creationId xmlns:a16="http://schemas.microsoft.com/office/drawing/2014/main" id="{25558F01-EF78-D642-B44B-1EAD960EF9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Audio 2">
            <a:hlinkClick r:id="" action="ppaction://media"/>
            <a:extLst>
              <a:ext uri="{FF2B5EF4-FFF2-40B4-BE49-F238E27FC236}">
                <a16:creationId xmlns:a16="http://schemas.microsoft.com/office/drawing/2014/main" id="{D10308F4-5644-4D4D-BC93-5B26A6CCC3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2"/>
    </mc:Choice>
    <mc:Fallback xmlns="">
      <p:transition spd="slow" advTm="48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D8DD0FBE-F360-8C4B-84E6-9E483BFFF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3BB27E5A-DD90-3B4C-8365-4727A90BC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174E8542-CBA2-234A-83A9-548EB2A84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1">
            <a:extLst>
              <a:ext uri="{FF2B5EF4-FFF2-40B4-BE49-F238E27FC236}">
                <a16:creationId xmlns:a16="http://schemas.microsoft.com/office/drawing/2014/main" id="{C5C1259F-E53B-5247-AC51-E998A1D22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7">
            <a:extLst>
              <a:ext uri="{FF2B5EF4-FFF2-40B4-BE49-F238E27FC236}">
                <a16:creationId xmlns:a16="http://schemas.microsoft.com/office/drawing/2014/main" id="{7445F3CC-2EF9-BE42-ACBB-59207BC01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9" name="TextBox 3">
            <a:extLst>
              <a:ext uri="{FF2B5EF4-FFF2-40B4-BE49-F238E27FC236}">
                <a16:creationId xmlns:a16="http://schemas.microsoft.com/office/drawing/2014/main" id="{3C9E42D5-700C-1445-A871-870E994B4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698625"/>
            <a:ext cx="79994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13320" name="Content Placeholder 6">
            <a:extLst>
              <a:ext uri="{FF2B5EF4-FFF2-40B4-BE49-F238E27FC236}">
                <a16:creationId xmlns:a16="http://schemas.microsoft.com/office/drawing/2014/main" id="{71FB14B1-A595-C24A-9110-A4224C4765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6" y="404814"/>
            <a:ext cx="7307263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Audio 4">
            <a:hlinkClick r:id="" action="ppaction://media"/>
            <a:extLst>
              <a:ext uri="{FF2B5EF4-FFF2-40B4-BE49-F238E27FC236}">
                <a16:creationId xmlns:a16="http://schemas.microsoft.com/office/drawing/2014/main" id="{ABD30371-976C-3D44-8F86-ADF0898934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Audio 2">
            <a:hlinkClick r:id="" action="ppaction://media"/>
            <a:extLst>
              <a:ext uri="{FF2B5EF4-FFF2-40B4-BE49-F238E27FC236}">
                <a16:creationId xmlns:a16="http://schemas.microsoft.com/office/drawing/2014/main" id="{8F256DC4-C3E9-3D42-A002-79072547C5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51"/>
    </mc:Choice>
    <mc:Fallback xmlns="">
      <p:transition spd="slow" advTm="30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006B2803-1FD5-0B41-A48D-0BE0236B3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F6CCE7B8-963E-E243-BAFC-8734BC99B1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id="{591424C5-1E59-D743-8972-76BB6F2E7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1">
            <a:extLst>
              <a:ext uri="{FF2B5EF4-FFF2-40B4-BE49-F238E27FC236}">
                <a16:creationId xmlns:a16="http://schemas.microsoft.com/office/drawing/2014/main" id="{C78840D2-CC31-E64E-A430-CFEEF2506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>
            <a:extLst>
              <a:ext uri="{FF2B5EF4-FFF2-40B4-BE49-F238E27FC236}">
                <a16:creationId xmlns:a16="http://schemas.microsoft.com/office/drawing/2014/main" id="{D9570306-2714-9C4C-AC85-1AAA1AFC9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22960A-E352-A947-A028-83DCB5C0D627}"/>
              </a:ext>
            </a:extLst>
          </p:cNvPr>
          <p:cNvSpPr txBox="1"/>
          <p:nvPr/>
        </p:nvSpPr>
        <p:spPr>
          <a:xfrm>
            <a:off x="2063751" y="1698625"/>
            <a:ext cx="799941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defRPr/>
            </a:pPr>
            <a:endParaRPr lang="cy-GB" dirty="0">
              <a:latin typeface="Gill Sans MT" panose="020B0502020104020203" pitchFamily="34" charset="0"/>
            </a:endParaRPr>
          </a:p>
        </p:txBody>
      </p:sp>
      <p:pic>
        <p:nvPicPr>
          <p:cNvPr id="14344" name="Picture 2">
            <a:extLst>
              <a:ext uri="{FF2B5EF4-FFF2-40B4-BE49-F238E27FC236}">
                <a16:creationId xmlns:a16="http://schemas.microsoft.com/office/drawing/2014/main" id="{9CB32F17-E0D6-984A-BC56-17D39EFC8B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277813"/>
            <a:ext cx="292735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Audio 5">
            <a:hlinkClick r:id="" action="ppaction://media"/>
            <a:extLst>
              <a:ext uri="{FF2B5EF4-FFF2-40B4-BE49-F238E27FC236}">
                <a16:creationId xmlns:a16="http://schemas.microsoft.com/office/drawing/2014/main" id="{3BD2CB7A-D665-7C48-94AB-494D55862D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Audio 2">
            <a:hlinkClick r:id="" action="ppaction://media"/>
            <a:extLst>
              <a:ext uri="{FF2B5EF4-FFF2-40B4-BE49-F238E27FC236}">
                <a16:creationId xmlns:a16="http://schemas.microsoft.com/office/drawing/2014/main" id="{DE07D5C4-34EC-474B-89C8-48E9A9098F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5"/>
    </mc:Choice>
    <mc:Fallback xmlns="">
      <p:transition spd="slow" advTm="6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148E4B20-A0E5-6F4D-9FA0-AE547FE30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4000" y="1804988"/>
            <a:ext cx="91455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C3DB2145-D019-5745-A3D6-736A4A5D51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8"/>
            <a:ext cx="9577388" cy="1223962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id="{383ABE94-8D3E-D04D-8A10-C40BA1441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972176"/>
            <a:ext cx="5461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1">
            <a:extLst>
              <a:ext uri="{FF2B5EF4-FFF2-40B4-BE49-F238E27FC236}">
                <a16:creationId xmlns:a16="http://schemas.microsoft.com/office/drawing/2014/main" id="{678851F1-027E-874D-8656-AC3F108D1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7">
            <a:extLst>
              <a:ext uri="{FF2B5EF4-FFF2-40B4-BE49-F238E27FC236}">
                <a16:creationId xmlns:a16="http://schemas.microsoft.com/office/drawing/2014/main" id="{8F24A6D1-9A9F-D34E-A9E8-7E26A8649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6121401"/>
            <a:ext cx="13858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7" name="TextBox 3">
            <a:extLst>
              <a:ext uri="{FF2B5EF4-FFF2-40B4-BE49-F238E27FC236}">
                <a16:creationId xmlns:a16="http://schemas.microsoft.com/office/drawing/2014/main" id="{E18EE4CB-6F62-C844-B338-814A7843D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8988" y="1804988"/>
            <a:ext cx="79994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y-GB" altLang="en-US">
              <a:latin typeface="Gill Sans MT" panose="020B0502020104020203" pitchFamily="34" charset="77"/>
            </a:endParaRPr>
          </a:p>
        </p:txBody>
      </p:sp>
      <p:pic>
        <p:nvPicPr>
          <p:cNvPr id="15368" name="Picture 2">
            <a:extLst>
              <a:ext uri="{FF2B5EF4-FFF2-40B4-BE49-F238E27FC236}">
                <a16:creationId xmlns:a16="http://schemas.microsoft.com/office/drawing/2014/main" id="{C0CA330F-395B-5A44-A4DE-88B514A383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988" y="465138"/>
            <a:ext cx="82042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Audio 4">
            <a:hlinkClick r:id="" action="ppaction://media"/>
            <a:extLst>
              <a:ext uri="{FF2B5EF4-FFF2-40B4-BE49-F238E27FC236}">
                <a16:creationId xmlns:a16="http://schemas.microsoft.com/office/drawing/2014/main" id="{20CD3C5F-F5DB-F64B-A917-72CCB34CB1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Audio 2">
            <a:hlinkClick r:id="" action="ppaction://media"/>
            <a:extLst>
              <a:ext uri="{FF2B5EF4-FFF2-40B4-BE49-F238E27FC236}">
                <a16:creationId xmlns:a16="http://schemas.microsoft.com/office/drawing/2014/main" id="{FF965900-8019-1D48-B304-0D635840A1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03"/>
    </mc:Choice>
    <mc:Fallback xmlns="">
      <p:transition spd="slow" advTm="33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4008DA2-2332-F746-92A8-5986CA4F0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115889"/>
            <a:ext cx="9577388" cy="992187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000" i="1" kern="0" spc="-15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343CE746-65FD-1B43-8206-DBB1BBF92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2">
            <a:extLst>
              <a:ext uri="{FF2B5EF4-FFF2-40B4-BE49-F238E27FC236}">
                <a16:creationId xmlns:a16="http://schemas.microsoft.com/office/drawing/2014/main" id="{3DB5F614-F605-3F46-AA7B-A8AEA1DA3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1">
            <a:extLst>
              <a:ext uri="{FF2B5EF4-FFF2-40B4-BE49-F238E27FC236}">
                <a16:creationId xmlns:a16="http://schemas.microsoft.com/office/drawing/2014/main" id="{D6A40457-5A93-4941-BE97-FB4FCE9D3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3">
            <a:extLst>
              <a:ext uri="{FF2B5EF4-FFF2-40B4-BE49-F238E27FC236}">
                <a16:creationId xmlns:a16="http://schemas.microsoft.com/office/drawing/2014/main" id="{963A0D06-0AD1-FD48-A140-BFF7BC292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4213" y="1225551"/>
            <a:ext cx="83629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endParaRPr lang="cy-GB" altLang="en-US" sz="20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185D921B-5777-454F-91F6-4B8E338D9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Audio 4">
            <a:hlinkClick r:id="" action="ppaction://media"/>
            <a:extLst>
              <a:ext uri="{FF2B5EF4-FFF2-40B4-BE49-F238E27FC236}">
                <a16:creationId xmlns:a16="http://schemas.microsoft.com/office/drawing/2014/main" id="{339ABF4F-99C4-794F-88A6-FD07907CB5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Audio 2">
            <a:hlinkClick r:id="" action="ppaction://media"/>
            <a:extLst>
              <a:ext uri="{FF2B5EF4-FFF2-40B4-BE49-F238E27FC236}">
                <a16:creationId xmlns:a16="http://schemas.microsoft.com/office/drawing/2014/main" id="{D167A9D1-5226-CD45-9479-D1B31DBBBF6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3945201"/>
              </p:ext>
            </p:extLst>
          </p:nvPr>
        </p:nvGraphicFramePr>
        <p:xfrm>
          <a:off x="2987444" y="1685926"/>
          <a:ext cx="5380176" cy="35397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cument" r:id="rId10" imgW="9991439" imgH="6573730" progId="Word.Document.12">
                  <p:embed/>
                </p:oleObj>
              </mc:Choice>
              <mc:Fallback>
                <p:oleObj name="Document" r:id="rId10" imgW="9991439" imgH="657373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87444" y="1685926"/>
                        <a:ext cx="5380176" cy="35397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28"/>
    </mc:Choice>
    <mc:Fallback xmlns="">
      <p:transition spd="slow" advTm="63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AD94A50-C479-A343-B0C1-78E5CEB2C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23A877ED-CFC7-5C45-8739-72370BE4D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>
            <a:extLst>
              <a:ext uri="{FF2B5EF4-FFF2-40B4-BE49-F238E27FC236}">
                <a16:creationId xmlns:a16="http://schemas.microsoft.com/office/drawing/2014/main" id="{F7BBDC17-F0A2-2C47-8F7A-5931FE587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1">
            <a:extLst>
              <a:ext uri="{FF2B5EF4-FFF2-40B4-BE49-F238E27FC236}">
                <a16:creationId xmlns:a16="http://schemas.microsoft.com/office/drawing/2014/main" id="{D26FB0AA-2D6B-2C48-BA50-0D7D19584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3">
            <a:extLst>
              <a:ext uri="{FF2B5EF4-FFF2-40B4-BE49-F238E27FC236}">
                <a16:creationId xmlns:a16="http://schemas.microsoft.com/office/drawing/2014/main" id="{DC240252-9B38-044B-BA4E-A4D405EBF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1327151"/>
            <a:ext cx="8824913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18439" name="Picture 7">
            <a:extLst>
              <a:ext uri="{FF2B5EF4-FFF2-40B4-BE49-F238E27FC236}">
                <a16:creationId xmlns:a16="http://schemas.microsoft.com/office/drawing/2014/main" id="{74DA38E3-FEC6-3C45-8F17-602B8722C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Audio 4">
            <a:hlinkClick r:id="" action="ppaction://media"/>
            <a:extLst>
              <a:ext uri="{FF2B5EF4-FFF2-40B4-BE49-F238E27FC236}">
                <a16:creationId xmlns:a16="http://schemas.microsoft.com/office/drawing/2014/main" id="{CAAC9B2B-D185-954A-913C-3B74DA860D4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Audio 2">
            <a:hlinkClick r:id="" action="ppaction://media"/>
            <a:extLst>
              <a:ext uri="{FF2B5EF4-FFF2-40B4-BE49-F238E27FC236}">
                <a16:creationId xmlns:a16="http://schemas.microsoft.com/office/drawing/2014/main" id="{B8F4F3BE-BF59-484B-A49A-175E0B85AA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3338334"/>
              </p:ext>
            </p:extLst>
          </p:nvPr>
        </p:nvGraphicFramePr>
        <p:xfrm>
          <a:off x="1946277" y="865077"/>
          <a:ext cx="7896224" cy="4848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Document" r:id="rId10" imgW="8863518" imgH="5442166" progId="Word.Document.12">
                  <p:embed/>
                </p:oleObj>
              </mc:Choice>
              <mc:Fallback>
                <p:oleObj name="Document" r:id="rId10" imgW="8863518" imgH="54421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946277" y="865077"/>
                        <a:ext cx="7896224" cy="4848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5"/>
    </mc:Choice>
    <mc:Fallback xmlns="">
      <p:transition spd="slow" advTm="7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D56DA75-96D8-B94D-92C7-B64157B8B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84C49902-422B-5C43-8D75-E14BDE083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>
            <a:extLst>
              <a:ext uri="{FF2B5EF4-FFF2-40B4-BE49-F238E27FC236}">
                <a16:creationId xmlns:a16="http://schemas.microsoft.com/office/drawing/2014/main" id="{DA35B8B0-1D52-FC4F-AAC6-D99582E3B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1">
            <a:extLst>
              <a:ext uri="{FF2B5EF4-FFF2-40B4-BE49-F238E27FC236}">
                <a16:creationId xmlns:a16="http://schemas.microsoft.com/office/drawing/2014/main" id="{4C07C8F4-A4A2-C243-AFD5-787379945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3">
            <a:extLst>
              <a:ext uri="{FF2B5EF4-FFF2-40B4-BE49-F238E27FC236}">
                <a16:creationId xmlns:a16="http://schemas.microsoft.com/office/drawing/2014/main" id="{D386645A-10CF-FF43-B3F8-0B3316324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8" y="549276"/>
            <a:ext cx="88249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19463" name="Picture 7">
            <a:extLst>
              <a:ext uri="{FF2B5EF4-FFF2-40B4-BE49-F238E27FC236}">
                <a16:creationId xmlns:a16="http://schemas.microsoft.com/office/drawing/2014/main" id="{5F46684E-878B-704C-AB9B-9506902E4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99" name="Audio 4">
            <a:hlinkClick r:id="" action="ppaction://media"/>
            <a:extLst>
              <a:ext uri="{FF2B5EF4-FFF2-40B4-BE49-F238E27FC236}">
                <a16:creationId xmlns:a16="http://schemas.microsoft.com/office/drawing/2014/main" id="{2044F62A-62EB-9B4E-9979-BA0A8E1E26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0" name="Audio 2">
            <a:hlinkClick r:id="" action="ppaction://media"/>
            <a:extLst>
              <a:ext uri="{FF2B5EF4-FFF2-40B4-BE49-F238E27FC236}">
                <a16:creationId xmlns:a16="http://schemas.microsoft.com/office/drawing/2014/main" id="{4C788C75-666B-0D4B-B0E5-08904E3F50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637059"/>
              </p:ext>
            </p:extLst>
          </p:nvPr>
        </p:nvGraphicFramePr>
        <p:xfrm>
          <a:off x="1704975" y="906480"/>
          <a:ext cx="8137526" cy="51655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Document" r:id="rId10" imgW="8863518" imgH="5626140" progId="Word.Document.12">
                  <p:embed/>
                </p:oleObj>
              </mc:Choice>
              <mc:Fallback>
                <p:oleObj name="Document" r:id="rId10" imgW="8863518" imgH="56261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04975" y="906480"/>
                        <a:ext cx="8137526" cy="51655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00"/>
    </mc:Choice>
    <mc:Fallback xmlns="">
      <p:transition spd="slow" advTm="66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EEA86B9-1857-834C-A7D6-ACBFDC5BF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7" y="0"/>
            <a:ext cx="9577388" cy="844550"/>
          </a:xfrm>
          <a:prstGeom prst="rect">
            <a:avLst/>
          </a:prstGeom>
          <a:solidFill>
            <a:srgbClr val="009999"/>
          </a:solidFill>
          <a:ln w="57150">
            <a:solidFill>
              <a:srgbClr val="9933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GB" altLang="en-US" sz="3600" kern="0" spc="-150" dirty="0">
              <a:solidFill>
                <a:schemeClr val="bg1"/>
              </a:solidFill>
            </a:endParaRP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30961B49-76BE-C24D-9FFB-A46D9AA04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0"/>
          <a:stretch>
            <a:fillRect/>
          </a:stretch>
        </p:blipFill>
        <p:spPr bwMode="auto">
          <a:xfrm>
            <a:off x="1522412" y="1803401"/>
            <a:ext cx="9145588" cy="505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>
            <a:extLst>
              <a:ext uri="{FF2B5EF4-FFF2-40B4-BE49-F238E27FC236}">
                <a16:creationId xmlns:a16="http://schemas.microsoft.com/office/drawing/2014/main" id="{8BE8DCBA-D94E-CC41-A938-347374B53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5972176"/>
            <a:ext cx="647700" cy="587375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1">
            <a:extLst>
              <a:ext uri="{FF2B5EF4-FFF2-40B4-BE49-F238E27FC236}">
                <a16:creationId xmlns:a16="http://schemas.microsoft.com/office/drawing/2014/main" id="{672F2123-98D4-1448-A7AB-324F5171D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5913438"/>
            <a:ext cx="5064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Rectangle 3">
            <a:extLst>
              <a:ext uri="{FF2B5EF4-FFF2-40B4-BE49-F238E27FC236}">
                <a16:creationId xmlns:a16="http://schemas.microsoft.com/office/drawing/2014/main" id="{91358868-5D14-F049-B60F-58EC1BECE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8" y="549276"/>
            <a:ext cx="88249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endParaRPr lang="cy-GB" altLang="en-US" sz="1800"/>
          </a:p>
        </p:txBody>
      </p:sp>
      <p:pic>
        <p:nvPicPr>
          <p:cNvPr id="20487" name="Picture 7">
            <a:extLst>
              <a:ext uri="{FF2B5EF4-FFF2-40B4-BE49-F238E27FC236}">
                <a16:creationId xmlns:a16="http://schemas.microsoft.com/office/drawing/2014/main" id="{B3492F6A-DF0D-EE48-94CB-3D3184F4A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6099176"/>
            <a:ext cx="1385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54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2" name="Audio 4">
            <a:hlinkClick r:id="" action="ppaction://media"/>
            <a:extLst>
              <a:ext uri="{FF2B5EF4-FFF2-40B4-BE49-F238E27FC236}">
                <a16:creationId xmlns:a16="http://schemas.microsoft.com/office/drawing/2014/main" id="{666E4FCC-DD12-304A-AC91-8E4A26D1C5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4" name="Audio 2">
            <a:hlinkClick r:id="" action="ppaction://media"/>
            <a:extLst>
              <a:ext uri="{FF2B5EF4-FFF2-40B4-BE49-F238E27FC236}">
                <a16:creationId xmlns:a16="http://schemas.microsoft.com/office/drawing/2014/main" id="{F8148864-6D75-6C48-A248-4465E268A4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/>
          <a:srcRect l="49386" t="6369" r="584" b="7130"/>
          <a:stretch/>
        </p:blipFill>
        <p:spPr>
          <a:xfrm>
            <a:off x="1276201" y="1051560"/>
            <a:ext cx="9387508" cy="456501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77"/>
    </mc:Choice>
    <mc:Fallback xmlns="">
      <p:transition spd="slow" advTm="67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gfen ADYaCh" ma:contentTypeID="0x010100BC4EA31785278840B7D927C4D0E5BC4C000F821E3FCC4008438570E9940CB77E93" ma:contentTypeVersion="25" ma:contentTypeDescription="Creu dogfen newydd." ma:contentTypeScope="" ma:versionID="3911bda84f7deff0e7d47842a506f817">
  <xsd:schema xmlns:xsd="http://www.w3.org/2001/XMLSchema" xmlns:xs="http://www.w3.org/2001/XMLSchema" xmlns:p="http://schemas.microsoft.com/office/2006/metadata/properties" xmlns:ns1="http://schemas.microsoft.com/sharepoint/v3" xmlns:ns2="ce09a8b2-3b18-4475-84d7-f31493f7d51c" xmlns:ns3="a6f701de-4e82-432b-9611-693e48701f00" targetNamespace="http://schemas.microsoft.com/office/2006/metadata/properties" ma:root="true" ma:fieldsID="c08b757a5b10af69d2f649b7e2b41c3d" ns1:_="" ns2:_="" ns3:_="">
    <xsd:import namespace="http://schemas.microsoft.com/sharepoint/v3"/>
    <xsd:import namespace="ce09a8b2-3b18-4475-84d7-f31493f7d51c"/>
    <xsd:import namespace="a6f701de-4e82-432b-9611-693e48701f00"/>
    <xsd:element name="properties">
      <xsd:complexType>
        <xsd:sequence>
          <xsd:element name="documentManagement">
            <xsd:complexType>
              <xsd:all>
                <xsd:element ref="ns1:Language"/>
                <xsd:element ref="ns2:KpiDescription" minOccurs="0"/>
                <xsd:element ref="ns3:Audience" minOccurs="0"/>
                <xsd:element ref="ns2:FfeilGysylltiedig" minOccurs="0"/>
                <xsd:element ref="ns2:FfeilGysylltiedig_x003a_ID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8" ma:displayName="Iaith" ma:default="Cymraeg" ma:format="Dropdown" ma:internalName="Language" ma:readOnly="false">
      <xsd:simpleType>
        <xsd:restriction base="dms:Choice">
          <xsd:enumeration value="Cymraeg"/>
          <xsd:enumeration value="English"/>
          <xsd:enumeration value="Dwyieithog / Bilingu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a8b2-3b18-4475-84d7-f31493f7d51c" elementFormDefault="qualified">
    <xsd:import namespace="http://schemas.microsoft.com/office/2006/documentManagement/types"/>
    <xsd:import namespace="http://schemas.microsoft.com/office/infopath/2007/PartnerControls"/>
    <xsd:element name="KpiDescription" ma:index="9" nillable="true" ma:displayName="KpiDescription" ma:description="Mae'r disgrifiad yn rhoi gwybodaeth am ddiben yr amcan." ma:internalName="KpiDescription" ma:readOnly="false">
      <xsd:simpleType>
        <xsd:restriction base="dms:Note">
          <xsd:maxLength value="255"/>
        </xsd:restriction>
      </xsd:simpleType>
    </xsd:element>
    <xsd:element name="FfeilGysylltiedig" ma:index="11" nillable="true" ma:displayName="FfeilGysylltiedig" ma:list="{ce09a8b2-3b18-4475-84d7-f31493f7d51c}" ma:internalName="FfeilGysylltiedig" ma:readOnly="false" ma:showField="Title">
      <xsd:simpleType>
        <xsd:restriction base="dms:Lookup"/>
      </xsd:simpleType>
    </xsd:element>
    <xsd:element name="FfeilGysylltiedig_x003a_ID" ma:index="12" nillable="true" ma:displayName="FfeilGysylltiedig_x003a_ID" ma:list="{ce09a8b2-3b18-4475-84d7-f31493f7d51c}" ma:internalName="FfeilGysylltiedig_x003a_ID" ma:readOnly="true" ma:showField="ID">
      <xsd:simpleType>
        <xsd:restriction base="dms:Lookup"/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Tagiau Delwedd" ma:readOnly="false" ma:fieldId="{5cf76f15-5ced-4ddc-b409-7134ff3c332f}" ma:taxonomyMulti="true" ma:sspId="b65e5a6c-01e6-40a4-a681-398cda8c0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701de-4e82-432b-9611-693e48701f00" elementFormDefault="qualified">
    <xsd:import namespace="http://schemas.microsoft.com/office/2006/documentManagement/types"/>
    <xsd:import namespace="http://schemas.microsoft.com/office/infopath/2007/PartnerControls"/>
    <xsd:element name="Audience" ma:index="10" nillable="true" ma:displayName="Audience" ma:internalName="Audience" ma:readOnly="false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Rhiant"/>
                    <xsd:enumeration value="Disgybl"/>
                    <xsd:enumeration value="Ysgol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3" nillable="true" ma:displayName="Rhannwyd â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Wedi Rhannu Gyda Manyl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a852515-9ea1-4215-adde-17bdb06d8659}" ma:internalName="TaxCatchAll" ma:showField="CatchAllData" ma:web="a6f701de-4e82-432b-9611-693e48701f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English</Language>
    <KpiDescription xmlns="ce09a8b2-3b18-4475-84d7-f31493f7d51c">A presentation for parents on 'Discovering the voice of the child' and why the voice of the child is important </KpiDescription>
    <FfeilGysylltiedig xmlns="ce09a8b2-3b18-4475-84d7-f31493f7d51c">1020</FfeilGysylltiedig>
    <Audience xmlns="a6f701de-4e82-432b-9611-693e48701f00">
      <Value>Rhiant</Value>
    </Audience>
    <lcf76f155ced4ddcb4097134ff3c332f xmlns="ce09a8b2-3b18-4475-84d7-f31493f7d51c">
      <Terms xmlns="http://schemas.microsoft.com/office/infopath/2007/PartnerControls"/>
    </lcf76f155ced4ddcb4097134ff3c332f>
    <TaxCatchAll xmlns="a6f701de-4e82-432b-9611-693e48701f00" xsi:nil="true"/>
  </documentManagement>
</p:properties>
</file>

<file path=customXml/itemProps1.xml><?xml version="1.0" encoding="utf-8"?>
<ds:datastoreItem xmlns:ds="http://schemas.openxmlformats.org/officeDocument/2006/customXml" ds:itemID="{490FE1E1-3183-44AF-A1E3-A207410DF560}"/>
</file>

<file path=customXml/itemProps2.xml><?xml version="1.0" encoding="utf-8"?>
<ds:datastoreItem xmlns:ds="http://schemas.openxmlformats.org/officeDocument/2006/customXml" ds:itemID="{12A75124-6BF7-40A7-8C95-8DEE76632359}"/>
</file>

<file path=customXml/itemProps3.xml><?xml version="1.0" encoding="utf-8"?>
<ds:datastoreItem xmlns:ds="http://schemas.openxmlformats.org/officeDocument/2006/customXml" ds:itemID="{3A3D76C0-49D0-46F0-9CF4-865662BD6659}"/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164</Words>
  <Application>Microsoft Office PowerPoint</Application>
  <PresentationFormat>Sgrin Lydan</PresentationFormat>
  <Paragraphs>26</Paragraphs>
  <Slides>15</Slides>
  <Notes>1</Notes>
  <HiddenSlides>0</HiddenSlides>
  <MMClips>15</MMClips>
  <ScaleCrop>false</ScaleCrop>
  <HeadingPairs>
    <vt:vector size="8" baseType="variant">
      <vt:variant>
        <vt:lpstr>Ffontiau a Ddefnyddiwyd</vt:lpstr>
      </vt:variant>
      <vt:variant>
        <vt:i4>4</vt:i4>
      </vt:variant>
      <vt:variant>
        <vt:lpstr>Thema</vt:lpstr>
      </vt:variant>
      <vt:variant>
        <vt:i4>1</vt:i4>
      </vt:variant>
      <vt:variant>
        <vt:lpstr>Gweinyddion OLE Planedig</vt:lpstr>
      </vt:variant>
      <vt:variant>
        <vt:i4>1</vt:i4>
      </vt:variant>
      <vt:variant>
        <vt:lpstr>Teitlau Sleidiau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Gill Sans MT</vt:lpstr>
      <vt:lpstr>Office Theme</vt:lpstr>
      <vt:lpstr>Document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Voice of the child - for parents</dc:title>
  <dc:creator>Heather Melton</dc:creator>
  <cp:lastModifiedBy>Hudson Cerys Elizabeth (ADDYSG)</cp:lastModifiedBy>
  <cp:revision>23</cp:revision>
  <dcterms:created xsi:type="dcterms:W3CDTF">2021-03-19T17:12:52Z</dcterms:created>
  <dcterms:modified xsi:type="dcterms:W3CDTF">2021-06-02T14:57:25Z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0x010100BC4EA31785278840B7D927C4D0E5BC4C000F821E3FCC4008438570E9940CB77E93</vt:lpwstr>
  </property>
  <property fmtid="{D5CDD505-2E9C-101B-9397-08002B2CF9AE}" pid="3" name="Order">
    <vt:lpwstr>101900.000000000</vt:lpwstr>
  </property>
  <property fmtid="{D5CDD505-2E9C-101B-9397-08002B2CF9AE}" pid="4" name="_ExtendedDescription">
    <vt:lpwstr>A presentation for parents on 'Discovering the voice of the child' and why the voice of the child is important </vt:lpwstr>
  </property>
</Properties>
</file>