
<file path=[Content_Types].xml><?xml version="1.0" encoding="utf-8"?>
<Types xmlns="http://schemas.openxmlformats.org/package/2006/content-types">
  <Default Extension="tmp" ContentType="image/pn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2" r:id="rId3"/>
    <p:sldId id="263" r:id="rId4"/>
    <p:sldId id="283" r:id="rId5"/>
    <p:sldId id="264" r:id="rId6"/>
    <p:sldId id="274" r:id="rId7"/>
    <p:sldId id="277" r:id="rId8"/>
    <p:sldId id="276" r:id="rId9"/>
    <p:sldId id="279" r:id="rId10"/>
    <p:sldId id="267" r:id="rId11"/>
    <p:sldId id="280" r:id="rId12"/>
    <p:sldId id="273" r:id="rId13"/>
    <p:sldId id="275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68" d="100"/>
          <a:sy n="68" d="100"/>
        </p:scale>
        <p:origin x="147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itl y Sle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Isdeit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 smtClean="0"/>
              <a:t>Cliciwch i olygu arddull is-deitl y Meistr</a:t>
            </a:r>
            <a:endParaRPr lang="en-GB"/>
          </a:p>
        </p:txBody>
      </p:sp>
      <p:sp>
        <p:nvSpPr>
          <p:cNvPr id="4" name="Dalfan Dyddiad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Dalfan Troedyn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270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itl a Ch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Cynnwy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4" name="Dalfan Dyddiad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Dalfan Troedyn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875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ennyn Ad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Testun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 smtClean="0"/>
              <a:t>Cliciwch i olygu arddulliau'r Meistr testun</a:t>
            </a:r>
          </a:p>
        </p:txBody>
      </p:sp>
      <p:sp>
        <p:nvSpPr>
          <p:cNvPr id="4" name="Dalfan Dyddiad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Dalfan Troedyn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58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au G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Cynnwys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4" name="Dalfan Cynnwys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5" name="Dalfan Dyddiad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Dalfan Troedyn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419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ymhariae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Testun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Cliciwch i olygu arddulliau'r Meistr testun</a:t>
            </a:r>
          </a:p>
        </p:txBody>
      </p:sp>
      <p:sp>
        <p:nvSpPr>
          <p:cNvPr id="4" name="Dalfan Cynnwys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5" name="Dalfan Testun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Cliciwch i olygu arddulliau'r Meistr testun</a:t>
            </a:r>
          </a:p>
        </p:txBody>
      </p:sp>
      <p:sp>
        <p:nvSpPr>
          <p:cNvPr id="6" name="Dalfan Cynnwys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7" name="Dalfan Dyddiad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Dalfan Troedyn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Dalfan Rhif y Sleid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9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itl yn Un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Dyddiad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Dalfan Troedyn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lfan Rhif y Sleid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70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w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yddiad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Dalfan Troedyn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0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ynnwys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Cynnwys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4" name="Dalfan Testun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</p:txBody>
      </p:sp>
      <p:sp>
        <p:nvSpPr>
          <p:cNvPr id="5" name="Dalfan Dyddiad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Dalfan Troedyn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990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lun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Llu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Dalfan Testun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Cliciwch i olygu arddulliau'r Meistr testun</a:t>
            </a:r>
          </a:p>
        </p:txBody>
      </p:sp>
      <p:sp>
        <p:nvSpPr>
          <p:cNvPr id="5" name="Dalfan Dyddiad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Dalfan Troedyn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83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itl a Thestun Fertig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Testun ar i fyny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4" name="Dalfan Dyddiad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Dalfan Troedyn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55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itl Fertigol a Thes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Fertigo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Testun ar i fyny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4" name="Dalfan Dyddiad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Dalfan Troedyn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0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Teit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 smtClean="0"/>
              <a:t>Cliciwch i olygu arddull y Meistr teitl</a:t>
            </a:r>
            <a:endParaRPr lang="en-GB"/>
          </a:p>
        </p:txBody>
      </p:sp>
      <p:sp>
        <p:nvSpPr>
          <p:cNvPr id="3" name="Dalfan Testun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4" name="Dalfan Dyddiad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14C6C-F95C-485B-83A4-B9801EF2A38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Dalfan Troedyn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Dalfan Rhif y Sleid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DB1BE-B204-41DA-931D-3F927B188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532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mp"/><Relationship Id="rId3" Type="http://schemas.openxmlformats.org/officeDocument/2006/relationships/image" Target="../media/image5.tmp"/><Relationship Id="rId7" Type="http://schemas.openxmlformats.org/officeDocument/2006/relationships/image" Target="../media/image9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tmp"/><Relationship Id="rId5" Type="http://schemas.openxmlformats.org/officeDocument/2006/relationships/image" Target="../media/image7.tmp"/><Relationship Id="rId4" Type="http://schemas.openxmlformats.org/officeDocument/2006/relationships/image" Target="../media/image6.tmp"/><Relationship Id="rId9" Type="http://schemas.openxmlformats.org/officeDocument/2006/relationships/image" Target="../media/image11.tm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9968" y="242320"/>
            <a:ext cx="6012016" cy="590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11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40" t="40953" r="2367" b="4639"/>
          <a:stretch/>
        </p:blipFill>
        <p:spPr bwMode="auto">
          <a:xfrm>
            <a:off x="899592" y="20568"/>
            <a:ext cx="7128792" cy="6483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Blwch Testun 8"/>
          <p:cNvSpPr txBox="1"/>
          <p:nvPr/>
        </p:nvSpPr>
        <p:spPr>
          <a:xfrm>
            <a:off x="2843808" y="692696"/>
            <a:ext cx="3240360" cy="7694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err="1" smtClean="0">
                <a:latin typeface="Comic Sans MS" panose="030F0702030302020204" pitchFamily="66" charset="0"/>
              </a:rPr>
              <a:t>Cadw</a:t>
            </a:r>
            <a:endParaRPr lang="en-GB" sz="44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636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2" y="188640"/>
            <a:ext cx="6768752" cy="676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27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Ardaloedd</a:t>
            </a:r>
            <a:endParaRPr lang="cy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93375"/>
            <a:ext cx="2964399" cy="2260848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919" y="1393375"/>
            <a:ext cx="2961079" cy="2236476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998" y="1393375"/>
            <a:ext cx="2404212" cy="2236476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12" y="3629851"/>
            <a:ext cx="2904608" cy="2727105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727"/>
            <a:ext cx="1360951" cy="1296144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25967"/>
            <a:ext cx="1289052" cy="1219274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8893" y="3437785"/>
            <a:ext cx="2315129" cy="2961079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7905" y="4349299"/>
            <a:ext cx="2953705" cy="186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77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40" t="40953" r="2367" b="4639"/>
          <a:stretch/>
        </p:blipFill>
        <p:spPr bwMode="auto">
          <a:xfrm>
            <a:off x="899592" y="20568"/>
            <a:ext cx="7128792" cy="6483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Blwch Testun 8"/>
          <p:cNvSpPr txBox="1"/>
          <p:nvPr/>
        </p:nvSpPr>
        <p:spPr>
          <a:xfrm>
            <a:off x="2843808" y="692696"/>
            <a:ext cx="3240360" cy="7694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err="1" smtClean="0">
                <a:latin typeface="Comic Sans MS" panose="030F0702030302020204" pitchFamily="66" charset="0"/>
              </a:rPr>
              <a:t>Cadw</a:t>
            </a:r>
            <a:endParaRPr lang="en-GB" sz="44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436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552728" cy="6213793"/>
          </a:xfrm>
          <a:prstGeom prst="rect">
            <a:avLst/>
          </a:prstGeom>
          <a:ln w="11112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339752" y="5661248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b="1" dirty="0">
                <a:latin typeface="Comic Sans MS" panose="030F0702030302020204" pitchFamily="66" charset="0"/>
              </a:rPr>
              <a:t>e</a:t>
            </a:r>
            <a:r>
              <a:rPr lang="cy-GB" sz="4000" b="1" dirty="0" smtClean="0">
                <a:latin typeface="Comic Sans MS" panose="030F0702030302020204" pitchFamily="66" charset="0"/>
              </a:rPr>
              <a:t>istedd ar y llawr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799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81056" y="11234"/>
            <a:ext cx="6413937" cy="6768752"/>
          </a:xfrm>
        </p:spPr>
      </p:pic>
    </p:spTree>
    <p:extLst>
      <p:ext uri="{BB962C8B-B14F-4D97-AF65-F5344CB8AC3E}">
        <p14:creationId xmlns:p14="http://schemas.microsoft.com/office/powerpoint/2010/main" val="1126524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552728" cy="6213793"/>
          </a:xfrm>
          <a:prstGeom prst="rect">
            <a:avLst/>
          </a:prstGeom>
          <a:ln w="11112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339752" y="5661248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b="1" dirty="0">
                <a:latin typeface="Comic Sans MS" panose="030F0702030302020204" pitchFamily="66" charset="0"/>
              </a:rPr>
              <a:t>e</a:t>
            </a:r>
            <a:r>
              <a:rPr lang="cy-GB" sz="4000" b="1" dirty="0" smtClean="0">
                <a:latin typeface="Comic Sans MS" panose="030F0702030302020204" pitchFamily="66" charset="0"/>
              </a:rPr>
              <a:t>istedd ar y llawr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970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1763" y="92534"/>
            <a:ext cx="6216501" cy="6696746"/>
          </a:xfrm>
        </p:spPr>
      </p:pic>
    </p:spTree>
    <p:extLst>
      <p:ext uri="{BB962C8B-B14F-4D97-AF65-F5344CB8AC3E}">
        <p14:creationId xmlns:p14="http://schemas.microsoft.com/office/powerpoint/2010/main" val="2501219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 descr="Image result for bye bye pecs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8" t="3959" r="4598" b="14356"/>
          <a:stretch/>
        </p:blipFill>
        <p:spPr>
          <a:xfrm>
            <a:off x="1403648" y="1268760"/>
            <a:ext cx="5688632" cy="50405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15816" y="160338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dirty="0" smtClean="0"/>
              <a:t>Hwyl Fawr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100712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598" t="2385" r="5748" b="1236"/>
          <a:stretch/>
        </p:blipFill>
        <p:spPr>
          <a:xfrm>
            <a:off x="1691680" y="620688"/>
            <a:ext cx="5616624" cy="5616624"/>
          </a:xfrm>
          <a:prstGeom prst="rect">
            <a:avLst/>
          </a:prstGeom>
          <a:ln w="136525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979712" y="764704"/>
            <a:ext cx="489654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y-GB" sz="4800" dirty="0" smtClean="0">
                <a:latin typeface="Comic Sans MS" panose="030F0702030302020204" pitchFamily="66" charset="0"/>
              </a:rPr>
              <a:t>Brwsio dannedd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20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908720"/>
            <a:ext cx="4776623" cy="4624982"/>
          </a:xfrm>
          <a:prstGeom prst="rect">
            <a:avLst/>
          </a:prstGeom>
          <a:ln w="152400"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3563888" y="4725144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000" b="1" dirty="0">
                <a:latin typeface="Comic Sans MS" panose="030F0702030302020204" pitchFamily="66" charset="0"/>
              </a:rPr>
              <a:t>j</a:t>
            </a:r>
            <a:r>
              <a:rPr lang="cy-GB" sz="4000" b="1" dirty="0" smtClean="0">
                <a:latin typeface="Comic Sans MS" panose="030F0702030302020204" pitchFamily="66" charset="0"/>
              </a:rPr>
              <a:t>ig-so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386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523" y="1423095"/>
            <a:ext cx="4032449" cy="3960440"/>
          </a:xfrm>
          <a:prstGeom prst="rect">
            <a:avLst/>
          </a:prstGeom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8865" y="1188217"/>
            <a:ext cx="3994742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697942"/>
      </p:ext>
    </p:extLst>
  </p:cSld>
  <p:clrMapOvr>
    <a:masterClrMapping/>
  </p:clrMapOvr>
</p:sld>
</file>

<file path=ppt/theme/theme1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gfen ADYaCh" ma:contentTypeID="0x010100BC4EA31785278840B7D927C4D0E5BC4C000F821E3FCC4008438570E9940CB77E93" ma:contentTypeVersion="25" ma:contentTypeDescription="Creu dogfen newydd." ma:contentTypeScope="" ma:versionID="3911bda84f7deff0e7d47842a506f817">
  <xsd:schema xmlns:xsd="http://www.w3.org/2001/XMLSchema" xmlns:xs="http://www.w3.org/2001/XMLSchema" xmlns:p="http://schemas.microsoft.com/office/2006/metadata/properties" xmlns:ns1="http://schemas.microsoft.com/sharepoint/v3" xmlns:ns2="ce09a8b2-3b18-4475-84d7-f31493f7d51c" xmlns:ns3="a6f701de-4e82-432b-9611-693e48701f00" targetNamespace="http://schemas.microsoft.com/office/2006/metadata/properties" ma:root="true" ma:fieldsID="c08b757a5b10af69d2f649b7e2b41c3d" ns1:_="" ns2:_="" ns3:_="">
    <xsd:import namespace="http://schemas.microsoft.com/sharepoint/v3"/>
    <xsd:import namespace="ce09a8b2-3b18-4475-84d7-f31493f7d51c"/>
    <xsd:import namespace="a6f701de-4e82-432b-9611-693e48701f00"/>
    <xsd:element name="properties">
      <xsd:complexType>
        <xsd:sequence>
          <xsd:element name="documentManagement">
            <xsd:complexType>
              <xsd:all>
                <xsd:element ref="ns1:Language"/>
                <xsd:element ref="ns2:KpiDescription" minOccurs="0"/>
                <xsd:element ref="ns3:Audience" minOccurs="0"/>
                <xsd:element ref="ns2:FfeilGysylltiedig" minOccurs="0"/>
                <xsd:element ref="ns2:FfeilGysylltiedig_x003a_ID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8" ma:displayName="Iaith" ma:default="Cymraeg" ma:format="Dropdown" ma:internalName="Language" ma:readOnly="false">
      <xsd:simpleType>
        <xsd:restriction base="dms:Choice">
          <xsd:enumeration value="Cymraeg"/>
          <xsd:enumeration value="English"/>
          <xsd:enumeration value="Dwyieithog / Bilingua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09a8b2-3b18-4475-84d7-f31493f7d51c" elementFormDefault="qualified">
    <xsd:import namespace="http://schemas.microsoft.com/office/2006/documentManagement/types"/>
    <xsd:import namespace="http://schemas.microsoft.com/office/infopath/2007/PartnerControls"/>
    <xsd:element name="KpiDescription" ma:index="9" nillable="true" ma:displayName="KpiDescription" ma:description="Mae'r disgrifiad yn rhoi gwybodaeth am ddiben yr amcan." ma:internalName="KpiDescription" ma:readOnly="false">
      <xsd:simpleType>
        <xsd:restriction base="dms:Note">
          <xsd:maxLength value="255"/>
        </xsd:restriction>
      </xsd:simpleType>
    </xsd:element>
    <xsd:element name="FfeilGysylltiedig" ma:index="11" nillable="true" ma:displayName="FfeilGysylltiedig" ma:list="{ce09a8b2-3b18-4475-84d7-f31493f7d51c}" ma:internalName="FfeilGysylltiedig" ma:readOnly="false" ma:showField="Title">
      <xsd:simpleType>
        <xsd:restriction base="dms:Lookup"/>
      </xsd:simpleType>
    </xsd:element>
    <xsd:element name="FfeilGysylltiedig_x003a_ID" ma:index="12" nillable="true" ma:displayName="FfeilGysylltiedig_x003a_ID" ma:list="{ce09a8b2-3b18-4475-84d7-f31493f7d51c}" ma:internalName="FfeilGysylltiedig_x003a_ID" ma:readOnly="true" ma:showField="ID">
      <xsd:simpleType>
        <xsd:restriction base="dms:Lookup"/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Tagiau Delwedd" ma:readOnly="false" ma:fieldId="{5cf76f15-5ced-4ddc-b409-7134ff3c332f}" ma:taxonomyMulti="true" ma:sspId="b65e5a6c-01e6-40a4-a681-398cda8c02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701de-4e82-432b-9611-693e48701f00" elementFormDefault="qualified">
    <xsd:import namespace="http://schemas.microsoft.com/office/2006/documentManagement/types"/>
    <xsd:import namespace="http://schemas.microsoft.com/office/infopath/2007/PartnerControls"/>
    <xsd:element name="Audience" ma:index="10" nillable="true" ma:displayName="Audience" ma:internalName="Audience" ma:readOnly="false" ma:requiredMultiChoice="tru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Rhiant"/>
                    <xsd:enumeration value="Disgybl"/>
                    <xsd:enumeration value="Ysgol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3" nillable="true" ma:displayName="Rhannwyd â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Wedi Rhannu Gyda Manyl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3a852515-9ea1-4215-adde-17bdb06d8659}" ma:internalName="TaxCatchAll" ma:showField="CatchAllData" ma:web="a6f701de-4e82-432b-9611-693e48701f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Dwyieithog / Bilingual</Language>
    <KpiDescription xmlns="ce09a8b2-3b18-4475-84d7-f31493f7d51c">Lluniau i greu amserlen weledol. Pictures to create a visual timetable </KpiDescription>
    <FfeilGysylltiedig xmlns="ce09a8b2-3b18-4475-84d7-f31493f7d51c" xsi:nil="true"/>
    <Audience xmlns="a6f701de-4e82-432b-9611-693e48701f00">
      <Value>Rhiant</Value>
    </Audience>
    <lcf76f155ced4ddcb4097134ff3c332f xmlns="ce09a8b2-3b18-4475-84d7-f31493f7d51c">
      <Terms xmlns="http://schemas.microsoft.com/office/infopath/2007/PartnerControls"/>
    </lcf76f155ced4ddcb4097134ff3c332f>
    <TaxCatchAll xmlns="a6f701de-4e82-432b-9611-693e48701f00" xsi:nil="true"/>
  </documentManagement>
</p:properties>
</file>

<file path=customXml/itemProps1.xml><?xml version="1.0" encoding="utf-8"?>
<ds:datastoreItem xmlns:ds="http://schemas.openxmlformats.org/officeDocument/2006/customXml" ds:itemID="{EB883748-603F-44D0-8938-DB0997DD4BD2}"/>
</file>

<file path=customXml/itemProps2.xml><?xml version="1.0" encoding="utf-8"?>
<ds:datastoreItem xmlns:ds="http://schemas.openxmlformats.org/officeDocument/2006/customXml" ds:itemID="{29114CD7-AF01-491E-8526-7DDE3B21D114}"/>
</file>

<file path=customXml/itemProps3.xml><?xml version="1.0" encoding="utf-8"?>
<ds:datastoreItem xmlns:ds="http://schemas.openxmlformats.org/officeDocument/2006/customXml" ds:itemID="{D8DA08D3-EE9A-48A9-B030-6131300500DA}"/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16</Words>
  <Application>Microsoft Office PowerPoint</Application>
  <PresentationFormat>On-screen Show (4:3)</PresentationFormat>
  <Paragraphs>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Thema Office</vt:lpstr>
      <vt:lpstr>PowerPoint Presentation</vt:lpstr>
      <vt:lpstr>PowerPoint Presentation</vt:lpstr>
      <vt:lpstr>PowerPoint Presentation</vt:lpstr>
      <vt:lpstr>Ardaloedd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Cyflwyniad PowerPoint</dc:title>
  <dc:creator>Catrin Williams</dc:creator>
  <cp:lastModifiedBy>Jones Ellen Mai (ADDYSG)</cp:lastModifiedBy>
  <cp:revision>31</cp:revision>
  <cp:lastPrinted>2019-07-04T12:35:32Z</cp:lastPrinted>
  <dcterms:created xsi:type="dcterms:W3CDTF">2018-06-03T10:25:35Z</dcterms:created>
  <dcterms:modified xsi:type="dcterms:W3CDTF">2020-11-15T18:25:50Z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0x010100BC4EA31785278840B7D927C4D0E5BC4C000F821E3FCC4008438570E9940CB77E93</vt:lpwstr>
  </property>
  <property fmtid="{D5CDD505-2E9C-101B-9397-08002B2CF9AE}" pid="3" name="Order">
    <vt:r8>94100</vt:r8>
  </property>
  <property fmtid="{D5CDD505-2E9C-101B-9397-08002B2CF9AE}" pid="4" name="_ExtendedDescription">
    <vt:lpwstr>Lluniau i greu amserlen weledol. Pictures to create a visual timetable </vt:lpwstr>
  </property>
</Properties>
</file>