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8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16.xml" ContentType="application/vnd.openxmlformats-officedocument.presentationml.slide+xml"/>
  <Override PartName="/ppt/slides/slide4.xml" ContentType="application/vnd.openxmlformats-officedocument.presentationml.slide+xml"/>
  <Override PartName="/ppt/slides/slide15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Slides/notesSlide1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419" r:id="rId2"/>
    <p:sldId id="479" r:id="rId3"/>
    <p:sldId id="476" r:id="rId4"/>
    <p:sldId id="487" r:id="rId5"/>
    <p:sldId id="477" r:id="rId6"/>
    <p:sldId id="481" r:id="rId7"/>
    <p:sldId id="480" r:id="rId8"/>
    <p:sldId id="489" r:id="rId9"/>
    <p:sldId id="482" r:id="rId10"/>
    <p:sldId id="483" r:id="rId11"/>
    <p:sldId id="484" r:id="rId12"/>
    <p:sldId id="485" r:id="rId13"/>
    <p:sldId id="451" r:id="rId14"/>
    <p:sldId id="465" r:id="rId15"/>
    <p:sldId id="462" r:id="rId16"/>
    <p:sldId id="48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7872"/>
  </p:normalViewPr>
  <p:slideViewPr>
    <p:cSldViewPr snapToGrid="0" snapToObjects="1">
      <p:cViewPr varScale="1">
        <p:scale>
          <a:sx n="72" d="100"/>
          <a:sy n="72" d="100"/>
        </p:scale>
        <p:origin x="62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412CDA-FF35-634A-98C5-01E3C4E4894F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D1A942-0094-9C42-9149-5A80C26012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5458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>
            <a:extLst>
              <a:ext uri="{FF2B5EF4-FFF2-40B4-BE49-F238E27FC236}">
                <a16:creationId xmlns:a16="http://schemas.microsoft.com/office/drawing/2014/main" id="{89FDB061-D8C0-AF4E-B398-48C270BE67A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Notes Placeholder 2">
            <a:extLst>
              <a:ext uri="{FF2B5EF4-FFF2-40B4-BE49-F238E27FC236}">
                <a16:creationId xmlns:a16="http://schemas.microsoft.com/office/drawing/2014/main" id="{1344B20B-D786-E943-B68E-1E54F5FB70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21508" name="Slide Number Placeholder 3">
            <a:extLst>
              <a:ext uri="{FF2B5EF4-FFF2-40B4-BE49-F238E27FC236}">
                <a16:creationId xmlns:a16="http://schemas.microsoft.com/office/drawing/2014/main" id="{705E03DC-DEA6-FA4C-8368-A5FC382CA5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 b="1">
                <a:solidFill>
                  <a:schemeClr val="bg1"/>
                </a:solidFill>
                <a:latin typeface="Gill Sans MT" panose="020B0502020104020203" pitchFamily="34" charset="77"/>
              </a:defRPr>
            </a:lvl1pPr>
            <a:lvl2pPr marL="742950" indent="-285750">
              <a:defRPr sz="3200" b="1">
                <a:solidFill>
                  <a:schemeClr val="bg1"/>
                </a:solidFill>
                <a:latin typeface="Gill Sans MT" panose="020B0502020104020203" pitchFamily="34" charset="77"/>
              </a:defRPr>
            </a:lvl2pPr>
            <a:lvl3pPr marL="1143000" indent="-228600">
              <a:defRPr sz="3200" b="1">
                <a:solidFill>
                  <a:schemeClr val="bg1"/>
                </a:solidFill>
                <a:latin typeface="Gill Sans MT" panose="020B0502020104020203" pitchFamily="34" charset="77"/>
              </a:defRPr>
            </a:lvl3pPr>
            <a:lvl4pPr marL="1600200" indent="-228600">
              <a:defRPr sz="3200" b="1">
                <a:solidFill>
                  <a:schemeClr val="bg1"/>
                </a:solidFill>
                <a:latin typeface="Gill Sans MT" panose="020B0502020104020203" pitchFamily="34" charset="77"/>
              </a:defRPr>
            </a:lvl4pPr>
            <a:lvl5pPr marL="2057400" indent="-228600">
              <a:defRPr sz="3200" b="1">
                <a:solidFill>
                  <a:schemeClr val="bg1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Gill Sans MT" panose="020B0502020104020203" pitchFamily="34" charset="77"/>
              </a:defRPr>
            </a:lvl9pPr>
          </a:lstStyle>
          <a:p>
            <a:fld id="{6AB6EDF6-DF8C-F641-B20C-1AE22766CDCB}" type="slidenum">
              <a:rPr lang="en-US" altLang="en-US" sz="1200" b="0">
                <a:solidFill>
                  <a:schemeClr val="tx1"/>
                </a:solidFill>
                <a:latin typeface="Arial" panose="020B0604020202020204" pitchFamily="34" charset="0"/>
              </a:rPr>
              <a:pPr/>
              <a:t>16</a:t>
            </a:fld>
            <a:endParaRPr lang="en-US" altLang="en-US" sz="12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C9851-B262-624E-AB1A-FFE170EFC6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0BD77B-B51D-6944-982F-137DC1B30A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33E57C-DE77-8C44-884A-0AD4F7410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18800-DF37-DD46-A8B7-96E595C49A27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21599A-712F-F646-9C9B-F64CD808D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83DC94-7970-834B-B6FA-E9B9B8FEA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3517-BFB8-D84E-9C97-7866F112AB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819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F891B-4A52-5546-B66A-4C31216D73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7646A4-DA68-5F4C-8C18-9FA2949312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A09885-1838-064F-A03B-8F4679732C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18800-DF37-DD46-A8B7-96E595C49A27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8DC39B-8354-2E4F-B03B-A2613A48BA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AB687-D2BF-F84D-BCE2-25BD50F43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3517-BFB8-D84E-9C97-7866F112AB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020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AC6E7-AF49-6C44-AEFD-B862AC4A76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C56407-A711-344A-B645-1C65969883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AC2425-F70F-6F41-BF73-91DB713EB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18800-DF37-DD46-A8B7-96E595C49A27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F17077-EF0E-4346-B688-513CCBF99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DEB57F-9436-194E-AF7D-6CB629BCE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3517-BFB8-D84E-9C97-7866F112AB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388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B64326-F7DA-E24A-AAD3-E28D1F941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48D398-8E91-5644-83AB-1FB5C8410A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7827A2-3B26-3648-AD75-2F91635259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BF1F2F-7606-7540-9828-3B029A11A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18800-DF37-DD46-A8B7-96E595C49A27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7ABF05-528B-504B-8D50-6C0FDF165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04C80E-46DB-3E4C-9CD1-E077E9E55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3517-BFB8-D84E-9C97-7866F112AB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225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D3A22-97C1-7C49-B795-6C6F554016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ECABF9-9E2F-B14C-829C-D9F13735CA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398576-F932-0842-9C2E-1B729B22F8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6441EC-28B8-2141-A79D-618299070B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1DAC600-8335-2040-B891-39454D7D23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B5B8ED7-158E-994C-AF0C-496A55262C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18800-DF37-DD46-A8B7-96E595C49A27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BA280BA-EBA2-4E4B-8DBE-20E286B21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57E27D9-4694-F042-84BE-6CB662A7BD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3517-BFB8-D84E-9C97-7866F112AB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045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CF026-70E5-1143-9CD7-4C7565576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6E756D6-6F74-CB4F-B28B-22A56C23E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18800-DF37-DD46-A8B7-96E595C49A27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4B3399-2FEB-C049-9AEF-D7C3478970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C56BE5-A890-1144-AF18-48B933723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3517-BFB8-D84E-9C97-7866F112AB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546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B22C491-CC60-1B4E-AF93-C9C7B263B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18800-DF37-DD46-A8B7-96E595C49A27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23E002-78D0-1142-B0B7-37B634D7EC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E56614-EAE9-354C-B118-1491195BA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3517-BFB8-D84E-9C97-7866F112AB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4678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287BD-E1CA-254B-BCC3-D221309D31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4A84DA-69A3-7A40-AC86-97155CC195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13F409-7416-A347-B646-8609050270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12CF39-1117-F648-A629-EFD6F396AE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18800-DF37-DD46-A8B7-96E595C49A27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DFCF6C-C583-414E-A38D-C998B46E6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4614B4-DD79-E44F-9F6E-1987BA127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3517-BFB8-D84E-9C97-7866F112AB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1513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999E0-C79D-1B45-B2D8-FEB61C21EC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F52DB03-D407-BC4C-8EFD-47AFAA4D99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E309F0-3AB8-A144-96AE-9308FC2154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394D51-3D66-B04A-B1DF-CB4EAF2EBD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18800-DF37-DD46-A8B7-96E595C49A27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C6B758-B9F1-874E-AB16-0FD73D74CD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BDFA79-785A-6247-87FE-9C9BBDA62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3517-BFB8-D84E-9C97-7866F112AB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021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61B41-2ED5-5544-84B3-BF05B46DE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D3EFCD-1073-5143-862A-CA3001DC77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7F5186-162B-784C-BFC7-40FD97FE5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18800-DF37-DD46-A8B7-96E595C49A27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0275C8-31C4-6144-8F1C-1621A81D6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D14EE5-0E00-6740-B7AB-3E72FBC2F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3517-BFB8-D84E-9C97-7866F112AB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8602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F0C0C83-E241-774E-8BA9-0E4CFB3B44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EF3A14-B3E9-3145-A699-E3B7F67B6D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AB4E37-4ECA-464A-A0B6-7C6ADD49E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18800-DF37-DD46-A8B7-96E595C49A27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F5DBBE-6241-CA49-9FE2-AEB206E4D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3B5F0A-F28E-5640-ABA2-4A2767EF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3517-BFB8-D84E-9C97-7866F112AB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747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B011606-C0B4-984D-825F-F79D506876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F7BEA2-A0A7-214D-938F-31A1CF279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FF364C-8082-5E41-92B4-F7F5A6E80F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D18800-DF37-DD46-A8B7-96E595C49A27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EB9C78-9EB9-404A-87F9-21AEB7537F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69A8B9-C38B-A744-A7F3-7537634A43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EF3517-BFB8-D84E-9C97-7866F112AB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237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png"/><Relationship Id="rId5" Type="http://schemas.openxmlformats.org/officeDocument/2006/relationships/image" Target="../media/image8.png"/><Relationship Id="rId10" Type="http://schemas.openxmlformats.org/officeDocument/2006/relationships/image" Target="../media/image6.png"/><Relationship Id="rId4" Type="http://schemas.openxmlformats.org/officeDocument/2006/relationships/image" Target="../media/image7.png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3.png"/><Relationship Id="rId5" Type="http://schemas.openxmlformats.org/officeDocument/2006/relationships/image" Target="../media/image8.png"/><Relationship Id="rId10" Type="http://schemas.openxmlformats.org/officeDocument/2006/relationships/image" Target="../media/image6.png"/><Relationship Id="rId4" Type="http://schemas.openxmlformats.org/officeDocument/2006/relationships/image" Target="../media/image7.png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3.png"/><Relationship Id="rId5" Type="http://schemas.openxmlformats.org/officeDocument/2006/relationships/image" Target="../media/image8.png"/><Relationship Id="rId10" Type="http://schemas.openxmlformats.org/officeDocument/2006/relationships/image" Target="../media/image6.png"/><Relationship Id="rId4" Type="http://schemas.openxmlformats.org/officeDocument/2006/relationships/image" Target="../media/image7.png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3.png"/><Relationship Id="rId5" Type="http://schemas.openxmlformats.org/officeDocument/2006/relationships/image" Target="../media/image8.png"/><Relationship Id="rId10" Type="http://schemas.openxmlformats.org/officeDocument/2006/relationships/image" Target="../media/image6.png"/><Relationship Id="rId4" Type="http://schemas.openxmlformats.org/officeDocument/2006/relationships/image" Target="../media/image7.png"/><Relationship Id="rId9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3.png"/><Relationship Id="rId5" Type="http://schemas.openxmlformats.org/officeDocument/2006/relationships/image" Target="../media/image8.png"/><Relationship Id="rId10" Type="http://schemas.openxmlformats.org/officeDocument/2006/relationships/image" Target="../media/image6.png"/><Relationship Id="rId4" Type="http://schemas.openxmlformats.org/officeDocument/2006/relationships/image" Target="../media/image7.png"/><Relationship Id="rId9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3.png"/><Relationship Id="rId5" Type="http://schemas.openxmlformats.org/officeDocument/2006/relationships/image" Target="../media/image8.png"/><Relationship Id="rId10" Type="http://schemas.openxmlformats.org/officeDocument/2006/relationships/image" Target="../media/image6.png"/><Relationship Id="rId4" Type="http://schemas.openxmlformats.org/officeDocument/2006/relationships/image" Target="../media/image7.png"/><Relationship Id="rId9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3.png"/><Relationship Id="rId5" Type="http://schemas.openxmlformats.org/officeDocument/2006/relationships/image" Target="../media/image8.png"/><Relationship Id="rId10" Type="http://schemas.openxmlformats.org/officeDocument/2006/relationships/image" Target="../media/image6.png"/><Relationship Id="rId4" Type="http://schemas.openxmlformats.org/officeDocument/2006/relationships/image" Target="../media/image7.png"/><Relationship Id="rId9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3.png"/><Relationship Id="rId5" Type="http://schemas.openxmlformats.org/officeDocument/2006/relationships/image" Target="../media/image17.png"/><Relationship Id="rId10" Type="http://schemas.openxmlformats.org/officeDocument/2006/relationships/image" Target="../media/image6.png"/><Relationship Id="rId4" Type="http://schemas.openxmlformats.org/officeDocument/2006/relationships/image" Target="../media/image7.png"/><Relationship Id="rId9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3.png"/><Relationship Id="rId5" Type="http://schemas.openxmlformats.org/officeDocument/2006/relationships/image" Target="../media/image17.png"/><Relationship Id="rId10" Type="http://schemas.openxmlformats.org/officeDocument/2006/relationships/image" Target="../media/image6.png"/><Relationship Id="rId4" Type="http://schemas.openxmlformats.org/officeDocument/2006/relationships/image" Target="../media/image7.png"/><Relationship Id="rId9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3.png"/><Relationship Id="rId5" Type="http://schemas.openxmlformats.org/officeDocument/2006/relationships/image" Target="../media/image17.png"/><Relationship Id="rId4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17.png"/><Relationship Id="rId11" Type="http://schemas.openxmlformats.org/officeDocument/2006/relationships/image" Target="../media/image6.png"/><Relationship Id="rId5" Type="http://schemas.openxmlformats.org/officeDocument/2006/relationships/image" Target="../media/image7.png"/><Relationship Id="rId10" Type="http://schemas.openxmlformats.org/officeDocument/2006/relationships/image" Target="../media/image20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FC69C511-65DF-9A4E-A637-099A21C849F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5123" name="Subtitle 2">
            <a:extLst>
              <a:ext uri="{FF2B5EF4-FFF2-40B4-BE49-F238E27FC236}">
                <a16:creationId xmlns:a16="http://schemas.microsoft.com/office/drawing/2014/main" id="{66054391-1AEF-764B-B342-2ACECAC7A9F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B60F511-5511-BA49-8CAA-5E1D1E2A335E}"/>
              </a:ext>
            </a:extLst>
          </p:cNvPr>
          <p:cNvSpPr/>
          <p:nvPr/>
        </p:nvSpPr>
        <p:spPr>
          <a:xfrm>
            <a:off x="1524000" y="150814"/>
            <a:ext cx="9036050" cy="3590925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 dirty="0"/>
          </a:p>
        </p:txBody>
      </p:sp>
      <p:pic>
        <p:nvPicPr>
          <p:cNvPr id="5125" name="Picture 2">
            <a:extLst>
              <a:ext uri="{FF2B5EF4-FFF2-40B4-BE49-F238E27FC236}">
                <a16:creationId xmlns:a16="http://schemas.microsoft.com/office/drawing/2014/main" id="{987571F6-BC46-C943-8D07-363E515191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3760788"/>
            <a:ext cx="9144000" cy="314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>
            <a:extLst>
              <a:ext uri="{FF2B5EF4-FFF2-40B4-BE49-F238E27FC236}">
                <a16:creationId xmlns:a16="http://schemas.microsoft.com/office/drawing/2014/main" id="{2E0F768B-43D3-6B4F-878B-EEB4C5B52A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1" y="549275"/>
            <a:ext cx="9147175" cy="2376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975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y-GB" altLang="en-US" kern="0" spc="-150" dirty="0">
                <a:solidFill>
                  <a:schemeClr val="bg1"/>
                </a:solidFill>
                <a:latin typeface="Calibri" pitchFamily="34" charset="0"/>
              </a:rPr>
              <a:t>Gwasanaeth ADY a Chynhwysiad </a:t>
            </a:r>
          </a:p>
          <a:p>
            <a:pPr eaLnBrk="1" hangingPunct="1">
              <a:defRPr/>
            </a:pPr>
            <a:endParaRPr lang="cy-GB" altLang="en-US" kern="0" spc="-150" dirty="0">
              <a:solidFill>
                <a:schemeClr val="bg1"/>
              </a:solidFill>
              <a:latin typeface="Calibri" pitchFamily="34" charset="0"/>
            </a:endParaRPr>
          </a:p>
          <a:p>
            <a:pPr eaLnBrk="1" hangingPunct="1">
              <a:defRPr/>
            </a:pPr>
            <a:r>
              <a:rPr lang="en-GB" dirty="0" err="1"/>
              <a:t>Clywed</a:t>
            </a:r>
            <a:r>
              <a:rPr lang="en-GB" dirty="0"/>
              <a:t> </a:t>
            </a:r>
            <a:r>
              <a:rPr lang="en-GB" dirty="0" err="1"/>
              <a:t>llais</a:t>
            </a:r>
            <a:r>
              <a:rPr lang="en-GB" dirty="0"/>
              <a:t> y </a:t>
            </a:r>
            <a:r>
              <a:rPr lang="en-GB" dirty="0" err="1"/>
              <a:t>plentyn</a:t>
            </a:r>
            <a:endParaRPr lang="cy-GB" altLang="en-US" kern="0" spc="-15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5127" name="Picture 2">
            <a:extLst>
              <a:ext uri="{FF2B5EF4-FFF2-40B4-BE49-F238E27FC236}">
                <a16:creationId xmlns:a16="http://schemas.microsoft.com/office/drawing/2014/main" id="{36EA435A-78AB-D047-AE3B-9804A92488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30401" y="5876925"/>
            <a:ext cx="785813" cy="712788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1">
            <a:extLst>
              <a:ext uri="{FF2B5EF4-FFF2-40B4-BE49-F238E27FC236}">
                <a16:creationId xmlns:a16="http://schemas.microsoft.com/office/drawing/2014/main" id="{2FC27687-099C-7742-B2FB-F080BC2199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11">
            <a:extLst>
              <a:ext uri="{FF2B5EF4-FFF2-40B4-BE49-F238E27FC236}">
                <a16:creationId xmlns:a16="http://schemas.microsoft.com/office/drawing/2014/main" id="{D5691E29-F208-604F-8620-FE11A5506C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48700" y="4060826"/>
            <a:ext cx="2019300" cy="185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0" name="Picture 11">
            <a:extLst>
              <a:ext uri="{FF2B5EF4-FFF2-40B4-BE49-F238E27FC236}">
                <a16:creationId xmlns:a16="http://schemas.microsoft.com/office/drawing/2014/main" id="{B13AFE10-6373-CB46-AAAE-C83F0CB4A4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96225" y="6099176"/>
            <a:ext cx="13858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31" name="Rectangle 4">
            <a:extLst>
              <a:ext uri="{FF2B5EF4-FFF2-40B4-BE49-F238E27FC236}">
                <a16:creationId xmlns:a16="http://schemas.microsoft.com/office/drawing/2014/main" id="{C8EBD72E-3654-1145-9730-0AC94F1A0E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0" y="4089400"/>
            <a:ext cx="4572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  <a:buNone/>
            </a:pPr>
            <a:r>
              <a:rPr lang="en-GB" altLang="en-US" sz="2400">
                <a:solidFill>
                  <a:srgbClr val="000000"/>
                </a:solidFill>
                <a:latin typeface="Calibri" panose="020F0502020204030204" pitchFamily="34" charset="0"/>
              </a:rPr>
              <a:t>Heather Melton</a:t>
            </a:r>
          </a:p>
          <a:p>
            <a:pPr algn="ctr">
              <a:lnSpc>
                <a:spcPct val="90000"/>
              </a:lnSpc>
              <a:spcBef>
                <a:spcPts val="1000"/>
              </a:spcBef>
              <a:buNone/>
            </a:pPr>
            <a:r>
              <a:rPr lang="en-GB" altLang="en-US" sz="2400">
                <a:solidFill>
                  <a:srgbClr val="000000"/>
                </a:solidFill>
                <a:latin typeface="Calibri" panose="020F0502020204030204" pitchFamily="34" charset="0"/>
              </a:rPr>
              <a:t>Athrawes Arbenigol Corfforol/Meddygol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45"/>
    </mc:Choice>
    <mc:Fallback xmlns="">
      <p:transition spd="slow" advTm="52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id="{1633BA50-4D96-CC45-9CB0-F921CA7EEB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2412" y="1803401"/>
            <a:ext cx="9145588" cy="505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E377F645-7789-EB40-B04F-D955D3634A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7" y="115888"/>
            <a:ext cx="9577388" cy="1223962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GB" dirty="0"/>
              <a:t>Pam </a:t>
            </a:r>
            <a:r>
              <a:rPr lang="en-GB" dirty="0" err="1"/>
              <a:t>mae</a:t>
            </a:r>
            <a:r>
              <a:rPr lang="en-GB" dirty="0"/>
              <a:t> </a:t>
            </a:r>
            <a:r>
              <a:rPr lang="en-GB" dirty="0" err="1"/>
              <a:t>clywed</a:t>
            </a:r>
            <a:r>
              <a:rPr lang="en-GB" dirty="0"/>
              <a:t> </a:t>
            </a:r>
            <a:r>
              <a:rPr lang="en-GB" dirty="0" err="1"/>
              <a:t>llais</a:t>
            </a:r>
            <a:r>
              <a:rPr lang="en-GB" dirty="0"/>
              <a:t> y </a:t>
            </a:r>
            <a:r>
              <a:rPr lang="en-GB" dirty="0" err="1"/>
              <a:t>plentyn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bwysig</a:t>
            </a:r>
            <a:r>
              <a:rPr lang="en-GB" dirty="0"/>
              <a:t>?</a:t>
            </a:r>
            <a:endParaRPr lang="en-GB" altLang="en-US" kern="0" spc="-15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6148" name="Picture 2">
            <a:extLst>
              <a:ext uri="{FF2B5EF4-FFF2-40B4-BE49-F238E27FC236}">
                <a16:creationId xmlns:a16="http://schemas.microsoft.com/office/drawing/2014/main" id="{8A97DBD6-8295-3948-B180-99D4738AB0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500" y="5972176"/>
            <a:ext cx="546100" cy="5873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1">
            <a:extLst>
              <a:ext uri="{FF2B5EF4-FFF2-40B4-BE49-F238E27FC236}">
                <a16:creationId xmlns:a16="http://schemas.microsoft.com/office/drawing/2014/main" id="{22E862C6-0E50-F945-936E-B4CE28B70D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7">
            <a:extLst>
              <a:ext uri="{FF2B5EF4-FFF2-40B4-BE49-F238E27FC236}">
                <a16:creationId xmlns:a16="http://schemas.microsoft.com/office/drawing/2014/main" id="{3FBDAEDA-EB4E-A144-83BC-5ABEC58154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96225" y="6121401"/>
            <a:ext cx="13858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51" name="TextBox 3">
            <a:extLst>
              <a:ext uri="{FF2B5EF4-FFF2-40B4-BE49-F238E27FC236}">
                <a16:creationId xmlns:a16="http://schemas.microsoft.com/office/drawing/2014/main" id="{BA9E6922-8AFD-4C4F-81EC-135C741ED2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1" y="1698625"/>
            <a:ext cx="7999413" cy="538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>
                <a:latin typeface="Calibri" panose="020F0502020204030204" pitchFamily="34" charset="0"/>
              </a:rPr>
              <a:t>Mae  plant yn ganolog i bopeth yr ydym ni yn ei wneud.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2400">
              <a:latin typeface="Calibri" panose="020F050202020403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>
                <a:latin typeface="Calibri" panose="020F0502020204030204" pitchFamily="34" charset="0"/>
              </a:rPr>
              <a:t>Mi ydan ni eisiau meithrin dinasyddion annibynol a hyderus i’r dyfodol.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2400">
              <a:latin typeface="Calibri" panose="020F050202020403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>
                <a:latin typeface="Calibri" panose="020F0502020204030204" pitchFamily="34" charset="0"/>
              </a:rPr>
              <a:t>I wneud hyn mi yda ni eisiau rhoi anghenion y person ifanc yng nghanol y cynllunio.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4800">
              <a:latin typeface="Calibri" panose="020F050202020403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4800">
              <a:latin typeface="Calibri" panose="020F050202020403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cy-GB" altLang="en-US" sz="4800">
              <a:latin typeface="Gill Sans MT" panose="020B0502020104020203" pitchFamily="34" charset="77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y-GB" altLang="en-US">
              <a:latin typeface="Gill Sans MT" panose="020B0502020104020203" pitchFamily="34" charset="77"/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13"/>
    </mc:Choice>
    <mc:Fallback xmlns="">
      <p:transition spd="slow" advTm="176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D5425A5C-833A-514D-80D8-2A5B61BE47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2412" y="1803401"/>
            <a:ext cx="9145588" cy="505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28460A60-C107-5147-8DB5-CCC7BD78C1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7" y="115888"/>
            <a:ext cx="9577388" cy="1223962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GB" altLang="en-US" kern="0" spc="-15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7172" name="Picture 2">
            <a:extLst>
              <a:ext uri="{FF2B5EF4-FFF2-40B4-BE49-F238E27FC236}">
                <a16:creationId xmlns:a16="http://schemas.microsoft.com/office/drawing/2014/main" id="{6489C7AE-D1AA-F34B-9D53-72885E4F4A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500" y="5972176"/>
            <a:ext cx="546100" cy="5873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1">
            <a:extLst>
              <a:ext uri="{FF2B5EF4-FFF2-40B4-BE49-F238E27FC236}">
                <a16:creationId xmlns:a16="http://schemas.microsoft.com/office/drawing/2014/main" id="{9B3019FC-73C5-3E4F-BE86-0AA3761938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7">
            <a:extLst>
              <a:ext uri="{FF2B5EF4-FFF2-40B4-BE49-F238E27FC236}">
                <a16:creationId xmlns:a16="http://schemas.microsoft.com/office/drawing/2014/main" id="{1947652D-8496-FB48-AEBC-A99BE3CEF8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96225" y="6121401"/>
            <a:ext cx="13858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5" name="TextBox 3">
            <a:extLst>
              <a:ext uri="{FF2B5EF4-FFF2-40B4-BE49-F238E27FC236}">
                <a16:creationId xmlns:a16="http://schemas.microsoft.com/office/drawing/2014/main" id="{77C935BB-66A8-FB48-B4D1-6C54CDAD07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8989" y="1700214"/>
            <a:ext cx="8358187" cy="327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28600" indent="-228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ts val="1000"/>
              </a:spcBef>
            </a:pPr>
            <a:endParaRPr lang="en-GB" altLang="en-US" sz="280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GB" altLang="en-US" sz="2800">
                <a:solidFill>
                  <a:srgbClr val="000000"/>
                </a:solidFill>
                <a:latin typeface="Calibri" panose="020F0502020204030204" pitchFamily="34" charset="0"/>
              </a:rPr>
              <a:t>Os yda ni ddim yn meithrin dinasyddion/ dysgwyr annibynol sut mae’r plant am ymdopi yn y dyfodol?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GB" altLang="en-US" sz="2800">
                <a:solidFill>
                  <a:srgbClr val="000000"/>
                </a:solidFill>
                <a:latin typeface="Calibri" panose="020F0502020204030204" pitchFamily="34" charset="0"/>
              </a:rPr>
              <a:t>Sut mae y plant yn teimlo? Beth sydd yn bwysig iddyn nhw?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y-GB" altLang="en-US">
                <a:latin typeface="Gill Sans MT" panose="020B0502020104020203" pitchFamily="34" charset="77"/>
              </a:rPr>
              <a:t>				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y-GB" altLang="en-US">
              <a:latin typeface="Gill Sans MT" panose="020B0502020104020203" pitchFamily="34" charset="77"/>
            </a:endParaRPr>
          </a:p>
        </p:txBody>
      </p:sp>
      <p:pic>
        <p:nvPicPr>
          <p:cNvPr id="7176" name="Audio 5">
            <a:hlinkClick r:id="" action="ppaction://media"/>
            <a:extLst>
              <a:ext uri="{FF2B5EF4-FFF2-40B4-BE49-F238E27FC236}">
                <a16:creationId xmlns:a16="http://schemas.microsoft.com/office/drawing/2014/main" id="{8E30E610-FB86-3B46-B1E6-E4D4D1E92E30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Audio 2">
            <a:hlinkClick r:id="" action="ppaction://media"/>
            <a:extLst>
              <a:ext uri="{FF2B5EF4-FFF2-40B4-BE49-F238E27FC236}">
                <a16:creationId xmlns:a16="http://schemas.microsoft.com/office/drawing/2014/main" id="{E940B5E8-B5C3-9447-AF0D-ADC8169AA5F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21"/>
    </mc:Choice>
    <mc:Fallback xmlns="">
      <p:transition spd="slow" advTm="186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>
            <a:extLst>
              <a:ext uri="{FF2B5EF4-FFF2-40B4-BE49-F238E27FC236}">
                <a16:creationId xmlns:a16="http://schemas.microsoft.com/office/drawing/2014/main" id="{FBC7D845-F832-5643-A7D4-E0AA492DAD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1804988"/>
            <a:ext cx="9145588" cy="505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7CAD9575-D5C5-3047-8F3F-732408214A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7" y="115888"/>
            <a:ext cx="9577388" cy="1223962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GB" altLang="en-US" kern="0" spc="-15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8196" name="Picture 2">
            <a:extLst>
              <a:ext uri="{FF2B5EF4-FFF2-40B4-BE49-F238E27FC236}">
                <a16:creationId xmlns:a16="http://schemas.microsoft.com/office/drawing/2014/main" id="{E4C6014C-65B1-FE4E-8D00-148F983BAD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500" y="5972176"/>
            <a:ext cx="546100" cy="5873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1">
            <a:extLst>
              <a:ext uri="{FF2B5EF4-FFF2-40B4-BE49-F238E27FC236}">
                <a16:creationId xmlns:a16="http://schemas.microsoft.com/office/drawing/2014/main" id="{F578EC0D-F02C-064C-B909-CC81B6AABB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7">
            <a:extLst>
              <a:ext uri="{FF2B5EF4-FFF2-40B4-BE49-F238E27FC236}">
                <a16:creationId xmlns:a16="http://schemas.microsoft.com/office/drawing/2014/main" id="{E6924149-7453-204A-A3D6-4CAF8E2ED8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96225" y="6121401"/>
            <a:ext cx="13858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9" name="TextBox 3">
            <a:extLst>
              <a:ext uri="{FF2B5EF4-FFF2-40B4-BE49-F238E27FC236}">
                <a16:creationId xmlns:a16="http://schemas.microsoft.com/office/drawing/2014/main" id="{DEAE4E62-9440-D34D-A5A0-2026CC0778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1" y="1698625"/>
            <a:ext cx="7999413" cy="501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en-GB" altLang="en-US" sz="2800">
                <a:solidFill>
                  <a:srgbClr val="000000"/>
                </a:solidFill>
                <a:latin typeface="Calibri" panose="020F0502020204030204" pitchFamily="34" charset="0"/>
              </a:rPr>
              <a:t>Beth ydi llwyddiant ini fel addysgwyr?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GB" altLang="en-US" sz="2800">
                <a:solidFill>
                  <a:srgbClr val="000000"/>
                </a:solidFill>
                <a:latin typeface="Calibri" panose="020F0502020204030204" pitchFamily="34" charset="0"/>
              </a:rPr>
              <a:t>Llwyddiant i ni ydi fod y plant ddim angen ni bellach- ein bod wedi eu sgilio.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GB" altLang="en-US" sz="2800">
                <a:solidFill>
                  <a:srgbClr val="000000"/>
                </a:solidFill>
                <a:latin typeface="Calibri" panose="020F0502020204030204" pitchFamily="34" charset="0"/>
              </a:rPr>
              <a:t>Beth sydd yn ein gyrru ni? Pan yr ydym yn dechrau darllen er enghraifft, dim y sgil o ddarllen sydd yn bwysig ini ond beth mae’r gallu i ddarllen yn ei roi.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GB" altLang="en-US" sz="2800">
                <a:solidFill>
                  <a:srgbClr val="000000"/>
                </a:solidFill>
                <a:latin typeface="Calibri" panose="020F0502020204030204" pitchFamily="34" charset="0"/>
              </a:rPr>
              <a:t>Felly mae’n hynod bwysig gwybod beth sydd yn bwysig i blentyn er mwyn gwybod beth mae o neu hi angen fel cefnogaeth i gyrraedd fano.</a:t>
            </a:r>
          </a:p>
          <a:p>
            <a:pPr>
              <a:lnSpc>
                <a:spcPct val="90000"/>
              </a:lnSpc>
              <a:spcBef>
                <a:spcPts val="1000"/>
              </a:spcBef>
              <a:buNone/>
            </a:pPr>
            <a:endParaRPr lang="en-GB" altLang="en-US" sz="280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bg1"/>
              </a:solidFill>
              <a:latin typeface="Gill Sans MT" panose="020B0502020104020203" pitchFamily="34" charset="77"/>
            </a:endParaRPr>
          </a:p>
        </p:txBody>
      </p:sp>
      <p:pic>
        <p:nvPicPr>
          <p:cNvPr id="8200" name="Audio 5">
            <a:hlinkClick r:id="" action="ppaction://media"/>
            <a:extLst>
              <a:ext uri="{FF2B5EF4-FFF2-40B4-BE49-F238E27FC236}">
                <a16:creationId xmlns:a16="http://schemas.microsoft.com/office/drawing/2014/main" id="{4E3CCEFF-6FE4-634E-B937-EC1AE60FD26E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Audio 2">
            <a:hlinkClick r:id="" action="ppaction://media"/>
            <a:extLst>
              <a:ext uri="{FF2B5EF4-FFF2-40B4-BE49-F238E27FC236}">
                <a16:creationId xmlns:a16="http://schemas.microsoft.com/office/drawing/2014/main" id="{8D873453-F5E8-334F-83CC-02A1A8D198A8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716"/>
    </mc:Choice>
    <mc:Fallback xmlns="">
      <p:transition spd="slow" advTm="587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extLst>
              <a:ext uri="{FF2B5EF4-FFF2-40B4-BE49-F238E27FC236}">
                <a16:creationId xmlns:a16="http://schemas.microsoft.com/office/drawing/2014/main" id="{B34FFA1A-4ECF-5A46-9CC6-D571C6141E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2412" y="1803401"/>
            <a:ext cx="9145588" cy="505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BDACD615-BC90-F642-B4C6-71D77FCE8B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7" y="115888"/>
            <a:ext cx="9577388" cy="1223962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GB" altLang="en-US" kern="0" spc="-15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9220" name="Picture 2">
            <a:extLst>
              <a:ext uri="{FF2B5EF4-FFF2-40B4-BE49-F238E27FC236}">
                <a16:creationId xmlns:a16="http://schemas.microsoft.com/office/drawing/2014/main" id="{934CBFB3-7E3A-1B46-AF19-35C4436EA6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500" y="5972176"/>
            <a:ext cx="546100" cy="5873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1">
            <a:extLst>
              <a:ext uri="{FF2B5EF4-FFF2-40B4-BE49-F238E27FC236}">
                <a16:creationId xmlns:a16="http://schemas.microsoft.com/office/drawing/2014/main" id="{808942F6-CFE7-DB46-A8D9-FF3E3194B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7">
            <a:extLst>
              <a:ext uri="{FF2B5EF4-FFF2-40B4-BE49-F238E27FC236}">
                <a16:creationId xmlns:a16="http://schemas.microsoft.com/office/drawing/2014/main" id="{2807D880-4D94-6A47-8E97-7527C2FBEB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96225" y="6121401"/>
            <a:ext cx="13858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56A5AD8-65A9-5341-8CDB-6BBB254B9CE1}"/>
              </a:ext>
            </a:extLst>
          </p:cNvPr>
          <p:cNvSpPr/>
          <p:nvPr/>
        </p:nvSpPr>
        <p:spPr>
          <a:xfrm>
            <a:off x="3143250" y="2459038"/>
            <a:ext cx="523875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6000" kern="0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HAWDD/HAWS</a:t>
            </a:r>
            <a:endParaRPr lang="en-GB" kern="0" dirty="0">
              <a:solidFill>
                <a:sysClr val="windowText" lastClr="000000"/>
              </a:solidFill>
              <a:latin typeface="Gill Sans MT" panose="020B0502020104020203" pitchFamily="34" charset="0"/>
            </a:endParaRPr>
          </a:p>
        </p:txBody>
      </p:sp>
      <p:pic>
        <p:nvPicPr>
          <p:cNvPr id="9224" name="Audio 6">
            <a:hlinkClick r:id="" action="ppaction://media"/>
            <a:extLst>
              <a:ext uri="{FF2B5EF4-FFF2-40B4-BE49-F238E27FC236}">
                <a16:creationId xmlns:a16="http://schemas.microsoft.com/office/drawing/2014/main" id="{38EA17B7-0502-EE42-915D-CAF49C48F552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Audio 3">
            <a:hlinkClick r:id="" action="ppaction://media"/>
            <a:extLst>
              <a:ext uri="{FF2B5EF4-FFF2-40B4-BE49-F238E27FC236}">
                <a16:creationId xmlns:a16="http://schemas.microsoft.com/office/drawing/2014/main" id="{55368973-E19E-5F40-B115-4035BA926A44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97"/>
    </mc:Choice>
    <mc:Fallback xmlns="">
      <p:transition spd="slow" advTm="150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>
            <a:extLst>
              <a:ext uri="{FF2B5EF4-FFF2-40B4-BE49-F238E27FC236}">
                <a16:creationId xmlns:a16="http://schemas.microsoft.com/office/drawing/2014/main" id="{0FEBB84F-B894-4545-AD96-27080688EA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1804988"/>
            <a:ext cx="9145588" cy="505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80886A-D1B1-0946-BCA8-1E952ECDB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7" y="115888"/>
            <a:ext cx="9577388" cy="1223962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GB" altLang="en-US" kern="0" spc="-15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0244" name="Picture 2">
            <a:extLst>
              <a:ext uri="{FF2B5EF4-FFF2-40B4-BE49-F238E27FC236}">
                <a16:creationId xmlns:a16="http://schemas.microsoft.com/office/drawing/2014/main" id="{C98F52E2-A422-5244-96F9-C34EF79A8E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500" y="5972176"/>
            <a:ext cx="546100" cy="5873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1">
            <a:extLst>
              <a:ext uri="{FF2B5EF4-FFF2-40B4-BE49-F238E27FC236}">
                <a16:creationId xmlns:a16="http://schemas.microsoft.com/office/drawing/2014/main" id="{13CF6532-6B99-7540-B62A-3FE25E7FA0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7">
            <a:extLst>
              <a:ext uri="{FF2B5EF4-FFF2-40B4-BE49-F238E27FC236}">
                <a16:creationId xmlns:a16="http://schemas.microsoft.com/office/drawing/2014/main" id="{D2968F67-EB14-0040-B2B9-D40465A67D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96225" y="6121401"/>
            <a:ext cx="13858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F781A2D-EB76-4C48-89B9-0420920AD1BF}"/>
              </a:ext>
            </a:extLst>
          </p:cNvPr>
          <p:cNvSpPr txBox="1"/>
          <p:nvPr/>
        </p:nvSpPr>
        <p:spPr>
          <a:xfrm>
            <a:off x="2058988" y="1784351"/>
            <a:ext cx="7999412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  <a:defRPr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eaLnBrk="1" hangingPunct="1">
              <a:defRPr/>
            </a:pPr>
            <a:r>
              <a:rPr lang="cy-GB" dirty="0">
                <a:latin typeface="Gill Sans MT" panose="020B0502020104020203" pitchFamily="34" charset="0"/>
              </a:rPr>
              <a:t> </a:t>
            </a:r>
          </a:p>
        </p:txBody>
      </p:sp>
      <p:pic>
        <p:nvPicPr>
          <p:cNvPr id="10248" name="Picture 4">
            <a:extLst>
              <a:ext uri="{FF2B5EF4-FFF2-40B4-BE49-F238E27FC236}">
                <a16:creationId xmlns:a16="http://schemas.microsoft.com/office/drawing/2014/main" id="{9B6E0FDE-6846-4140-A187-1D9011E68C4A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84513" y="1574800"/>
            <a:ext cx="6102350" cy="431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Audio 7">
            <a:hlinkClick r:id="" action="ppaction://media"/>
            <a:extLst>
              <a:ext uri="{FF2B5EF4-FFF2-40B4-BE49-F238E27FC236}">
                <a16:creationId xmlns:a16="http://schemas.microsoft.com/office/drawing/2014/main" id="{379F2350-0CA3-524B-94E7-37BF7CAA681B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Audio 2">
            <a:hlinkClick r:id="" action="ppaction://media"/>
            <a:extLst>
              <a:ext uri="{FF2B5EF4-FFF2-40B4-BE49-F238E27FC236}">
                <a16:creationId xmlns:a16="http://schemas.microsoft.com/office/drawing/2014/main" id="{56EA0911-346A-484F-B214-1A09D596E97A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510"/>
    </mc:Choice>
    <mc:Fallback xmlns="">
      <p:transition spd="slow" advTm="225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>
            <a:extLst>
              <a:ext uri="{FF2B5EF4-FFF2-40B4-BE49-F238E27FC236}">
                <a16:creationId xmlns:a16="http://schemas.microsoft.com/office/drawing/2014/main" id="{B3436ADD-DED5-FB44-86CC-130279CD0F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1804988"/>
            <a:ext cx="9145588" cy="505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DD7CE70A-AA77-6C43-B3A8-E262B6D4C8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7" y="115888"/>
            <a:ext cx="9577388" cy="1223962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GB" altLang="en-US" kern="0" spc="-15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1268" name="Picture 2">
            <a:extLst>
              <a:ext uri="{FF2B5EF4-FFF2-40B4-BE49-F238E27FC236}">
                <a16:creationId xmlns:a16="http://schemas.microsoft.com/office/drawing/2014/main" id="{5FE53888-DD68-E740-8D4F-8C253891C7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500" y="5972176"/>
            <a:ext cx="546100" cy="5873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1">
            <a:extLst>
              <a:ext uri="{FF2B5EF4-FFF2-40B4-BE49-F238E27FC236}">
                <a16:creationId xmlns:a16="http://schemas.microsoft.com/office/drawing/2014/main" id="{D6CA1263-9FE7-7B44-B3DA-C4B3C77D5D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7">
            <a:extLst>
              <a:ext uri="{FF2B5EF4-FFF2-40B4-BE49-F238E27FC236}">
                <a16:creationId xmlns:a16="http://schemas.microsoft.com/office/drawing/2014/main" id="{5460BCDD-C717-7B48-9497-2A3414043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96225" y="6121401"/>
            <a:ext cx="13858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E660FCC-1AFB-9A44-8E9F-EFD0592DF074}"/>
              </a:ext>
            </a:extLst>
          </p:cNvPr>
          <p:cNvSpPr txBox="1"/>
          <p:nvPr/>
        </p:nvSpPr>
        <p:spPr>
          <a:xfrm>
            <a:off x="2063751" y="1698626"/>
            <a:ext cx="799941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  <a:defRPr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eaLnBrk="1" hangingPunct="1">
              <a:defRPr/>
            </a:pPr>
            <a:endParaRPr lang="cy-GB" dirty="0">
              <a:latin typeface="Gill Sans MT" panose="020B0502020104020203" pitchFamily="34" charset="0"/>
            </a:endParaRPr>
          </a:p>
        </p:txBody>
      </p:sp>
      <p:pic>
        <p:nvPicPr>
          <p:cNvPr id="11272" name="Picture 2">
            <a:extLst>
              <a:ext uri="{FF2B5EF4-FFF2-40B4-BE49-F238E27FC236}">
                <a16:creationId xmlns:a16="http://schemas.microsoft.com/office/drawing/2014/main" id="{A63DCBAF-3229-EA4B-B299-13CAB1DE97CF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82825" y="387351"/>
            <a:ext cx="8039100" cy="568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Audio 6">
            <a:hlinkClick r:id="" action="ppaction://media"/>
            <a:extLst>
              <a:ext uri="{FF2B5EF4-FFF2-40B4-BE49-F238E27FC236}">
                <a16:creationId xmlns:a16="http://schemas.microsoft.com/office/drawing/2014/main" id="{F91990CB-A478-E74B-83EA-A4764ED7F3E3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Audio 2">
            <a:hlinkClick r:id="" action="ppaction://media"/>
            <a:extLst>
              <a:ext uri="{FF2B5EF4-FFF2-40B4-BE49-F238E27FC236}">
                <a16:creationId xmlns:a16="http://schemas.microsoft.com/office/drawing/2014/main" id="{B4BF8AAC-2074-DD45-AE49-3897B335E9A5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71"/>
    </mc:Choice>
    <mc:Fallback xmlns="">
      <p:transition spd="slow" advTm="222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>
            <a:extLst>
              <a:ext uri="{FF2B5EF4-FFF2-40B4-BE49-F238E27FC236}">
                <a16:creationId xmlns:a16="http://schemas.microsoft.com/office/drawing/2014/main" id="{D88A3C59-BAC4-F141-A960-9715AB1A86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1804988"/>
            <a:ext cx="9145588" cy="505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7FADDA4D-4E9E-9A4E-8CCC-116FF8B98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7" y="115888"/>
            <a:ext cx="9577388" cy="1223962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GB" altLang="en-US" kern="0" spc="-15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2292" name="Picture 2">
            <a:extLst>
              <a:ext uri="{FF2B5EF4-FFF2-40B4-BE49-F238E27FC236}">
                <a16:creationId xmlns:a16="http://schemas.microsoft.com/office/drawing/2014/main" id="{C6AF81D7-AA02-E64F-B0AB-71AD906D1B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500" y="5972176"/>
            <a:ext cx="546100" cy="5873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1">
            <a:extLst>
              <a:ext uri="{FF2B5EF4-FFF2-40B4-BE49-F238E27FC236}">
                <a16:creationId xmlns:a16="http://schemas.microsoft.com/office/drawing/2014/main" id="{C9B7055C-3494-D840-8DE2-48F8A8841E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7">
            <a:extLst>
              <a:ext uri="{FF2B5EF4-FFF2-40B4-BE49-F238E27FC236}">
                <a16:creationId xmlns:a16="http://schemas.microsoft.com/office/drawing/2014/main" id="{0FADAF9B-5AA9-F34E-A9F2-6D96A265BA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96225" y="6121401"/>
            <a:ext cx="13858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0CF7507-F7EC-7040-87F9-0A1429C91671}"/>
              </a:ext>
            </a:extLst>
          </p:cNvPr>
          <p:cNvSpPr txBox="1"/>
          <p:nvPr/>
        </p:nvSpPr>
        <p:spPr>
          <a:xfrm>
            <a:off x="2063751" y="1698626"/>
            <a:ext cx="799941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  <a:defRPr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eaLnBrk="1" hangingPunct="1">
              <a:defRPr/>
            </a:pPr>
            <a:endParaRPr lang="cy-GB" dirty="0">
              <a:latin typeface="Gill Sans MT" panose="020B0502020104020203" pitchFamily="34" charset="0"/>
            </a:endParaRPr>
          </a:p>
        </p:txBody>
      </p:sp>
      <p:pic>
        <p:nvPicPr>
          <p:cNvPr id="12296" name="Picture 4">
            <a:extLst>
              <a:ext uri="{FF2B5EF4-FFF2-40B4-BE49-F238E27FC236}">
                <a16:creationId xmlns:a16="http://schemas.microsoft.com/office/drawing/2014/main" id="{C39B26C7-FF5C-2441-B35E-0EFDEAE59973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4825" y="1271589"/>
            <a:ext cx="6102350" cy="431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Audio 5">
            <a:hlinkClick r:id="" action="ppaction://media"/>
            <a:extLst>
              <a:ext uri="{FF2B5EF4-FFF2-40B4-BE49-F238E27FC236}">
                <a16:creationId xmlns:a16="http://schemas.microsoft.com/office/drawing/2014/main" id="{25558F01-EF78-D642-B44B-1EAD960EF900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8" name="Audio 2">
            <a:hlinkClick r:id="" action="ppaction://media"/>
            <a:extLst>
              <a:ext uri="{FF2B5EF4-FFF2-40B4-BE49-F238E27FC236}">
                <a16:creationId xmlns:a16="http://schemas.microsoft.com/office/drawing/2014/main" id="{D10308F4-5644-4D4D-BC93-5B26A6CCC3C8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932"/>
    </mc:Choice>
    <mc:Fallback xmlns="">
      <p:transition spd="slow" advTm="529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>
            <a:extLst>
              <a:ext uri="{FF2B5EF4-FFF2-40B4-BE49-F238E27FC236}">
                <a16:creationId xmlns:a16="http://schemas.microsoft.com/office/drawing/2014/main" id="{D8DD0FBE-F360-8C4B-84E6-9E483BFFF2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1804988"/>
            <a:ext cx="9145588" cy="505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3BB27E5A-DD90-3B4C-8365-4727A90BC6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7" y="115888"/>
            <a:ext cx="9577388" cy="1223962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GB" altLang="en-US" kern="0" spc="-15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3316" name="Picture 2">
            <a:extLst>
              <a:ext uri="{FF2B5EF4-FFF2-40B4-BE49-F238E27FC236}">
                <a16:creationId xmlns:a16="http://schemas.microsoft.com/office/drawing/2014/main" id="{174E8542-CBA2-234A-83A9-548EB2A84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500" y="5972176"/>
            <a:ext cx="546100" cy="5873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1">
            <a:extLst>
              <a:ext uri="{FF2B5EF4-FFF2-40B4-BE49-F238E27FC236}">
                <a16:creationId xmlns:a16="http://schemas.microsoft.com/office/drawing/2014/main" id="{C5C1259F-E53B-5247-AC51-E998A1D22C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7">
            <a:extLst>
              <a:ext uri="{FF2B5EF4-FFF2-40B4-BE49-F238E27FC236}">
                <a16:creationId xmlns:a16="http://schemas.microsoft.com/office/drawing/2014/main" id="{7445F3CC-2EF9-BE42-ACBB-59207BC014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96225" y="6121401"/>
            <a:ext cx="13858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9" name="TextBox 3">
            <a:extLst>
              <a:ext uri="{FF2B5EF4-FFF2-40B4-BE49-F238E27FC236}">
                <a16:creationId xmlns:a16="http://schemas.microsoft.com/office/drawing/2014/main" id="{3C9E42D5-700C-1445-A871-870E994B4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1" y="1698625"/>
            <a:ext cx="7999413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cy-GB" altLang="en-US">
              <a:latin typeface="Gill Sans MT" panose="020B0502020104020203" pitchFamily="34" charset="77"/>
            </a:endParaRPr>
          </a:p>
        </p:txBody>
      </p:sp>
      <p:pic>
        <p:nvPicPr>
          <p:cNvPr id="13320" name="Content Placeholder 6">
            <a:extLst>
              <a:ext uri="{FF2B5EF4-FFF2-40B4-BE49-F238E27FC236}">
                <a16:creationId xmlns:a16="http://schemas.microsoft.com/office/drawing/2014/main" id="{71FB14B1-A595-C24A-9110-A4224C476581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09826" y="404814"/>
            <a:ext cx="7307263" cy="516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Audio 4">
            <a:hlinkClick r:id="" action="ppaction://media"/>
            <a:extLst>
              <a:ext uri="{FF2B5EF4-FFF2-40B4-BE49-F238E27FC236}">
                <a16:creationId xmlns:a16="http://schemas.microsoft.com/office/drawing/2014/main" id="{ABD30371-976C-3D44-8F86-ADF089893478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Audio 2">
            <a:hlinkClick r:id="" action="ppaction://media"/>
            <a:extLst>
              <a:ext uri="{FF2B5EF4-FFF2-40B4-BE49-F238E27FC236}">
                <a16:creationId xmlns:a16="http://schemas.microsoft.com/office/drawing/2014/main" id="{8F256DC4-C3E9-3D42-A002-79072547C5A4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947"/>
    </mc:Choice>
    <mc:Fallback xmlns="">
      <p:transition spd="slow" advTm="299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>
            <a:extLst>
              <a:ext uri="{FF2B5EF4-FFF2-40B4-BE49-F238E27FC236}">
                <a16:creationId xmlns:a16="http://schemas.microsoft.com/office/drawing/2014/main" id="{006B2803-1FD5-0B41-A48D-0BE0236B34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1804988"/>
            <a:ext cx="9145588" cy="505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F6CCE7B8-963E-E243-BAFC-8734BC99B1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7" y="115888"/>
            <a:ext cx="9577388" cy="1223962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GB" altLang="en-US" kern="0" spc="-15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4340" name="Picture 2">
            <a:extLst>
              <a:ext uri="{FF2B5EF4-FFF2-40B4-BE49-F238E27FC236}">
                <a16:creationId xmlns:a16="http://schemas.microsoft.com/office/drawing/2014/main" id="{591424C5-1E59-D743-8972-76BB6F2E73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500" y="5972176"/>
            <a:ext cx="546100" cy="5873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1">
            <a:extLst>
              <a:ext uri="{FF2B5EF4-FFF2-40B4-BE49-F238E27FC236}">
                <a16:creationId xmlns:a16="http://schemas.microsoft.com/office/drawing/2014/main" id="{C78840D2-CC31-E64E-A430-CFEEF2506B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7">
            <a:extLst>
              <a:ext uri="{FF2B5EF4-FFF2-40B4-BE49-F238E27FC236}">
                <a16:creationId xmlns:a16="http://schemas.microsoft.com/office/drawing/2014/main" id="{D9570306-2714-9C4C-AC85-1AAA1AFC9E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96225" y="6121401"/>
            <a:ext cx="13858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822960A-E352-A947-A028-83DCB5C0D627}"/>
              </a:ext>
            </a:extLst>
          </p:cNvPr>
          <p:cNvSpPr txBox="1"/>
          <p:nvPr/>
        </p:nvSpPr>
        <p:spPr>
          <a:xfrm>
            <a:off x="2063751" y="1698625"/>
            <a:ext cx="7999413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  <a:defRPr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defRPr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eaLnBrk="1" hangingPunct="1">
              <a:defRPr/>
            </a:pPr>
            <a:endParaRPr lang="cy-GB" dirty="0">
              <a:latin typeface="Gill Sans MT" panose="020B0502020104020203" pitchFamily="34" charset="0"/>
            </a:endParaRPr>
          </a:p>
        </p:txBody>
      </p:sp>
      <p:pic>
        <p:nvPicPr>
          <p:cNvPr id="14344" name="Picture 2">
            <a:extLst>
              <a:ext uri="{FF2B5EF4-FFF2-40B4-BE49-F238E27FC236}">
                <a16:creationId xmlns:a16="http://schemas.microsoft.com/office/drawing/2014/main" id="{9CB32F17-E0D6-984A-BC56-17D39EFC8BDF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7688" y="277813"/>
            <a:ext cx="2927350" cy="610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Audio 5">
            <a:hlinkClick r:id="" action="ppaction://media"/>
            <a:extLst>
              <a:ext uri="{FF2B5EF4-FFF2-40B4-BE49-F238E27FC236}">
                <a16:creationId xmlns:a16="http://schemas.microsoft.com/office/drawing/2014/main" id="{3BD2CB7A-D665-7C48-94AB-494D55862D04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Audio 2">
            <a:hlinkClick r:id="" action="ppaction://media"/>
            <a:extLst>
              <a:ext uri="{FF2B5EF4-FFF2-40B4-BE49-F238E27FC236}">
                <a16:creationId xmlns:a16="http://schemas.microsoft.com/office/drawing/2014/main" id="{DE07D5C4-34EC-474B-89C8-48E9A9098FAA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07"/>
    </mc:Choice>
    <mc:Fallback xmlns="">
      <p:transition spd="slow" advTm="134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>
            <a:extLst>
              <a:ext uri="{FF2B5EF4-FFF2-40B4-BE49-F238E27FC236}">
                <a16:creationId xmlns:a16="http://schemas.microsoft.com/office/drawing/2014/main" id="{148E4B20-A0E5-6F4D-9FA0-AE547FE30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1804988"/>
            <a:ext cx="9145588" cy="505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C3DB2145-D019-5745-A3D6-736A4A5D51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7" y="115888"/>
            <a:ext cx="9577388" cy="1223962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GB" altLang="en-US" kern="0" spc="-15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5364" name="Picture 2">
            <a:extLst>
              <a:ext uri="{FF2B5EF4-FFF2-40B4-BE49-F238E27FC236}">
                <a16:creationId xmlns:a16="http://schemas.microsoft.com/office/drawing/2014/main" id="{383ABE94-8D3E-D04D-8A10-C40BA1441E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500" y="5972176"/>
            <a:ext cx="546100" cy="5873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1">
            <a:extLst>
              <a:ext uri="{FF2B5EF4-FFF2-40B4-BE49-F238E27FC236}">
                <a16:creationId xmlns:a16="http://schemas.microsoft.com/office/drawing/2014/main" id="{678851F1-027E-874D-8656-AC3F108D13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7">
            <a:extLst>
              <a:ext uri="{FF2B5EF4-FFF2-40B4-BE49-F238E27FC236}">
                <a16:creationId xmlns:a16="http://schemas.microsoft.com/office/drawing/2014/main" id="{8F24A6D1-9A9F-D34E-A9E8-7E26A86494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96225" y="6121401"/>
            <a:ext cx="13858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67" name="TextBox 3">
            <a:extLst>
              <a:ext uri="{FF2B5EF4-FFF2-40B4-BE49-F238E27FC236}">
                <a16:creationId xmlns:a16="http://schemas.microsoft.com/office/drawing/2014/main" id="{E18EE4CB-6F62-C844-B338-814A7843DD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8988" y="1804988"/>
            <a:ext cx="7999412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cy-GB" altLang="en-US">
              <a:latin typeface="Gill Sans MT" panose="020B0502020104020203" pitchFamily="34" charset="77"/>
            </a:endParaRPr>
          </a:p>
        </p:txBody>
      </p:sp>
      <p:pic>
        <p:nvPicPr>
          <p:cNvPr id="15368" name="Picture 2">
            <a:extLst>
              <a:ext uri="{FF2B5EF4-FFF2-40B4-BE49-F238E27FC236}">
                <a16:creationId xmlns:a16="http://schemas.microsoft.com/office/drawing/2014/main" id="{C0CA330F-395B-5A44-A4DE-88B514A38316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8988" y="465138"/>
            <a:ext cx="8204200" cy="514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Audio 4">
            <a:hlinkClick r:id="" action="ppaction://media"/>
            <a:extLst>
              <a:ext uri="{FF2B5EF4-FFF2-40B4-BE49-F238E27FC236}">
                <a16:creationId xmlns:a16="http://schemas.microsoft.com/office/drawing/2014/main" id="{20CD3C5F-F5DB-F64B-A917-72CCB34CB1F7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Audio 2">
            <a:hlinkClick r:id="" action="ppaction://media"/>
            <a:extLst>
              <a:ext uri="{FF2B5EF4-FFF2-40B4-BE49-F238E27FC236}">
                <a16:creationId xmlns:a16="http://schemas.microsoft.com/office/drawing/2014/main" id="{FF965900-8019-1D48-B304-0D635840A178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170"/>
    </mc:Choice>
    <mc:Fallback xmlns="">
      <p:transition spd="slow" advTm="671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>
            <a:extLst>
              <a:ext uri="{FF2B5EF4-FFF2-40B4-BE49-F238E27FC236}">
                <a16:creationId xmlns:a16="http://schemas.microsoft.com/office/drawing/2014/main" id="{9EA7EE81-AA94-B34B-B718-401B405F3F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1804988"/>
            <a:ext cx="9145588" cy="505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F664AB8-ED7E-644E-B080-046C11E47B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7" y="115888"/>
            <a:ext cx="9577388" cy="1223962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GB" altLang="en-US" kern="0" spc="-15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6388" name="Picture 2">
            <a:extLst>
              <a:ext uri="{FF2B5EF4-FFF2-40B4-BE49-F238E27FC236}">
                <a16:creationId xmlns:a16="http://schemas.microsoft.com/office/drawing/2014/main" id="{5B282E81-D597-3841-9C20-4BFE1C9BBB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500" y="5972176"/>
            <a:ext cx="546100" cy="5873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Picture 1">
            <a:extLst>
              <a:ext uri="{FF2B5EF4-FFF2-40B4-BE49-F238E27FC236}">
                <a16:creationId xmlns:a16="http://schemas.microsoft.com/office/drawing/2014/main" id="{FCCD3806-C4E7-3242-86AB-0FB0AC0741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7">
            <a:extLst>
              <a:ext uri="{FF2B5EF4-FFF2-40B4-BE49-F238E27FC236}">
                <a16:creationId xmlns:a16="http://schemas.microsoft.com/office/drawing/2014/main" id="{43A9CE92-0C80-F143-9D4E-6BE3D4E900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96225" y="6121401"/>
            <a:ext cx="13858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1" name="Picture 2">
            <a:extLst>
              <a:ext uri="{FF2B5EF4-FFF2-40B4-BE49-F238E27FC236}">
                <a16:creationId xmlns:a16="http://schemas.microsoft.com/office/drawing/2014/main" id="{3C93E1E8-157E-5840-8014-CCD4A29C4118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14800" y="719139"/>
            <a:ext cx="3962400" cy="541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Audio 4">
            <a:hlinkClick r:id="" action="ppaction://media"/>
            <a:extLst>
              <a:ext uri="{FF2B5EF4-FFF2-40B4-BE49-F238E27FC236}">
                <a16:creationId xmlns:a16="http://schemas.microsoft.com/office/drawing/2014/main" id="{D8268095-EC89-2D4A-9F7C-FF346F2720B8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3" name="Audio 2">
            <a:hlinkClick r:id="" action="ppaction://media"/>
            <a:extLst>
              <a:ext uri="{FF2B5EF4-FFF2-40B4-BE49-F238E27FC236}">
                <a16:creationId xmlns:a16="http://schemas.microsoft.com/office/drawing/2014/main" id="{8689BD48-F231-9648-B6B2-DEC5591CE611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63"/>
    </mc:Choice>
    <mc:Fallback xmlns="">
      <p:transition spd="slow" advTm="170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4008DA2-2332-F746-92A8-5986CA4F06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7" y="115889"/>
            <a:ext cx="9577388" cy="992187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GB" altLang="en-US" sz="3000" i="1" kern="0" spc="-15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7411" name="Picture 2">
            <a:extLst>
              <a:ext uri="{FF2B5EF4-FFF2-40B4-BE49-F238E27FC236}">
                <a16:creationId xmlns:a16="http://schemas.microsoft.com/office/drawing/2014/main" id="{343CE746-65FD-1B43-8206-DBB1BBF926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2412" y="1803401"/>
            <a:ext cx="9145588" cy="505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2">
            <a:extLst>
              <a:ext uri="{FF2B5EF4-FFF2-40B4-BE49-F238E27FC236}">
                <a16:creationId xmlns:a16="http://schemas.microsoft.com/office/drawing/2014/main" id="{3DB5F614-F605-3F46-AA7B-A8AEA1DA3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3700" y="5972176"/>
            <a:ext cx="647700" cy="5873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3" name="Picture 1">
            <a:extLst>
              <a:ext uri="{FF2B5EF4-FFF2-40B4-BE49-F238E27FC236}">
                <a16:creationId xmlns:a16="http://schemas.microsoft.com/office/drawing/2014/main" id="{D6A40457-5A93-4941-BE97-FB4FCE9D37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Rectangle 3">
            <a:extLst>
              <a:ext uri="{FF2B5EF4-FFF2-40B4-BE49-F238E27FC236}">
                <a16:creationId xmlns:a16="http://schemas.microsoft.com/office/drawing/2014/main" id="{963A0D06-0AD1-FD48-A140-BFF7BC2921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4213" y="1225551"/>
            <a:ext cx="836295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endParaRPr lang="cy-GB" altLang="en-US" sz="2000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17415" name="Picture 7">
            <a:extLst>
              <a:ext uri="{FF2B5EF4-FFF2-40B4-BE49-F238E27FC236}">
                <a16:creationId xmlns:a16="http://schemas.microsoft.com/office/drawing/2014/main" id="{185D921B-5777-454F-91F6-4B8E338D92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67664" y="6099176"/>
            <a:ext cx="13858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6" name="Picture 2">
            <a:extLst>
              <a:ext uri="{FF2B5EF4-FFF2-40B4-BE49-F238E27FC236}">
                <a16:creationId xmlns:a16="http://schemas.microsoft.com/office/drawing/2014/main" id="{11878C82-276C-CF4D-B2AD-B0C48D0E1471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97088" y="550864"/>
            <a:ext cx="8077200" cy="472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Audio 4">
            <a:hlinkClick r:id="" action="ppaction://media"/>
            <a:extLst>
              <a:ext uri="{FF2B5EF4-FFF2-40B4-BE49-F238E27FC236}">
                <a16:creationId xmlns:a16="http://schemas.microsoft.com/office/drawing/2014/main" id="{339ABF4F-99C4-794F-88A6-FD07907CB56B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Audio 2">
            <a:hlinkClick r:id="" action="ppaction://media"/>
            <a:extLst>
              <a:ext uri="{FF2B5EF4-FFF2-40B4-BE49-F238E27FC236}">
                <a16:creationId xmlns:a16="http://schemas.microsoft.com/office/drawing/2014/main" id="{D167A9D1-5226-CD45-9479-D1B31DBBBF61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19"/>
    </mc:Choice>
    <mc:Fallback xmlns="">
      <p:transition spd="slow" advTm="450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DAD94A50-C479-A343-B0C1-78E5CEB2CD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7" y="0"/>
            <a:ext cx="9577388" cy="844550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GB" altLang="en-US" sz="3600" kern="0" spc="-150" dirty="0">
              <a:solidFill>
                <a:schemeClr val="bg1"/>
              </a:solidFill>
            </a:endParaRPr>
          </a:p>
        </p:txBody>
      </p:sp>
      <p:pic>
        <p:nvPicPr>
          <p:cNvPr id="18435" name="Picture 2">
            <a:extLst>
              <a:ext uri="{FF2B5EF4-FFF2-40B4-BE49-F238E27FC236}">
                <a16:creationId xmlns:a16="http://schemas.microsoft.com/office/drawing/2014/main" id="{23A877ED-CFC7-5C45-8739-72370BE4DB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2412" y="1803401"/>
            <a:ext cx="9145588" cy="505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2">
            <a:extLst>
              <a:ext uri="{FF2B5EF4-FFF2-40B4-BE49-F238E27FC236}">
                <a16:creationId xmlns:a16="http://schemas.microsoft.com/office/drawing/2014/main" id="{F7BBDC17-F0A2-2C47-8F7A-5931FE5870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3700" y="5972176"/>
            <a:ext cx="647700" cy="5873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7" name="Picture 1">
            <a:extLst>
              <a:ext uri="{FF2B5EF4-FFF2-40B4-BE49-F238E27FC236}">
                <a16:creationId xmlns:a16="http://schemas.microsoft.com/office/drawing/2014/main" id="{D26FB0AA-2D6B-2C48-BA50-0D7D19584D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Rectangle 3">
            <a:extLst>
              <a:ext uri="{FF2B5EF4-FFF2-40B4-BE49-F238E27FC236}">
                <a16:creationId xmlns:a16="http://schemas.microsoft.com/office/drawing/2014/main" id="{DC240252-9B38-044B-BA4E-A4D405EBFB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3701" y="1327151"/>
            <a:ext cx="8824913" cy="437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FontTx/>
              <a:buChar char="•"/>
            </a:pPr>
            <a:endParaRPr lang="cy-GB" altLang="en-US" sz="1800"/>
          </a:p>
        </p:txBody>
      </p:sp>
      <p:pic>
        <p:nvPicPr>
          <p:cNvPr id="18439" name="Picture 7">
            <a:extLst>
              <a:ext uri="{FF2B5EF4-FFF2-40B4-BE49-F238E27FC236}">
                <a16:creationId xmlns:a16="http://schemas.microsoft.com/office/drawing/2014/main" id="{74DA38E3-FEC6-3C45-8F17-602B8722C4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67664" y="6099176"/>
            <a:ext cx="13858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0" name="Picture 2">
            <a:extLst>
              <a:ext uri="{FF2B5EF4-FFF2-40B4-BE49-F238E27FC236}">
                <a16:creationId xmlns:a16="http://schemas.microsoft.com/office/drawing/2014/main" id="{F62B83D9-7573-A84F-AFCC-17BD016C1583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57350" y="674688"/>
            <a:ext cx="8401050" cy="521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1" name="Audio 4">
            <a:hlinkClick r:id="" action="ppaction://media"/>
            <a:extLst>
              <a:ext uri="{FF2B5EF4-FFF2-40B4-BE49-F238E27FC236}">
                <a16:creationId xmlns:a16="http://schemas.microsoft.com/office/drawing/2014/main" id="{CAAC9B2B-D185-954A-913C-3B74DA860D4C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Audio 2">
            <a:hlinkClick r:id="" action="ppaction://media"/>
            <a:extLst>
              <a:ext uri="{FF2B5EF4-FFF2-40B4-BE49-F238E27FC236}">
                <a16:creationId xmlns:a16="http://schemas.microsoft.com/office/drawing/2014/main" id="{B8F4F3BE-BF59-484B-A49A-175E0B85AA67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85"/>
    </mc:Choice>
    <mc:Fallback xmlns="">
      <p:transition spd="slow" advTm="88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AD56DA75-96D8-B94D-92C7-B64157B8B0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7" y="0"/>
            <a:ext cx="9577388" cy="844550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GB" altLang="en-US" sz="3600" kern="0" spc="-150" dirty="0">
              <a:solidFill>
                <a:schemeClr val="bg1"/>
              </a:solidFill>
            </a:endParaRPr>
          </a:p>
        </p:txBody>
      </p:sp>
      <p:pic>
        <p:nvPicPr>
          <p:cNvPr id="19459" name="Picture 2">
            <a:extLst>
              <a:ext uri="{FF2B5EF4-FFF2-40B4-BE49-F238E27FC236}">
                <a16:creationId xmlns:a16="http://schemas.microsoft.com/office/drawing/2014/main" id="{84C49902-422B-5C43-8D75-E14BDE0833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2412" y="1803401"/>
            <a:ext cx="9145588" cy="505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2">
            <a:extLst>
              <a:ext uri="{FF2B5EF4-FFF2-40B4-BE49-F238E27FC236}">
                <a16:creationId xmlns:a16="http://schemas.microsoft.com/office/drawing/2014/main" id="{DA35B8B0-1D52-FC4F-AAC6-D99582E3BC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3700" y="5972176"/>
            <a:ext cx="647700" cy="5873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icture 1">
            <a:extLst>
              <a:ext uri="{FF2B5EF4-FFF2-40B4-BE49-F238E27FC236}">
                <a16:creationId xmlns:a16="http://schemas.microsoft.com/office/drawing/2014/main" id="{4C07C8F4-A4A2-C243-AFD5-7873799451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Rectangle 3">
            <a:extLst>
              <a:ext uri="{FF2B5EF4-FFF2-40B4-BE49-F238E27FC236}">
                <a16:creationId xmlns:a16="http://schemas.microsoft.com/office/drawing/2014/main" id="{D386645A-10CF-FF43-B3F8-0B3316324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3088" y="549276"/>
            <a:ext cx="8824912" cy="394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FontTx/>
              <a:buChar char="•"/>
            </a:pPr>
            <a:endParaRPr lang="cy-GB" altLang="en-US" sz="1800"/>
          </a:p>
        </p:txBody>
      </p:sp>
      <p:pic>
        <p:nvPicPr>
          <p:cNvPr id="19463" name="Picture 7">
            <a:extLst>
              <a:ext uri="{FF2B5EF4-FFF2-40B4-BE49-F238E27FC236}">
                <a16:creationId xmlns:a16="http://schemas.microsoft.com/office/drawing/2014/main" id="{5F46684E-878B-704C-AB9B-9506902E4E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67664" y="6099176"/>
            <a:ext cx="13858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453650FD-BD1E-B243-A523-C51014A526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5537997"/>
              </p:ext>
            </p:extLst>
          </p:nvPr>
        </p:nvGraphicFramePr>
        <p:xfrm>
          <a:off x="2509839" y="966789"/>
          <a:ext cx="7094537" cy="5099267"/>
        </p:xfrm>
        <a:graphic>
          <a:graphicData uri="http://schemas.openxmlformats.org/drawingml/2006/table">
            <a:tbl>
              <a:tblPr/>
              <a:tblGrid>
                <a:gridCol w="1276350">
                  <a:extLst>
                    <a:ext uri="{9D8B030D-6E8A-4147-A177-3AD203B41FA5}">
                      <a16:colId xmlns:a16="http://schemas.microsoft.com/office/drawing/2014/main" val="3965382369"/>
                    </a:ext>
                  </a:extLst>
                </a:gridCol>
                <a:gridCol w="1363662">
                  <a:extLst>
                    <a:ext uri="{9D8B030D-6E8A-4147-A177-3AD203B41FA5}">
                      <a16:colId xmlns:a16="http://schemas.microsoft.com/office/drawing/2014/main" val="4190985654"/>
                    </a:ext>
                  </a:extLst>
                </a:gridCol>
                <a:gridCol w="1509713">
                  <a:extLst>
                    <a:ext uri="{9D8B030D-6E8A-4147-A177-3AD203B41FA5}">
                      <a16:colId xmlns:a16="http://schemas.microsoft.com/office/drawing/2014/main" val="2977301003"/>
                    </a:ext>
                  </a:extLst>
                </a:gridCol>
                <a:gridCol w="1616075">
                  <a:extLst>
                    <a:ext uri="{9D8B030D-6E8A-4147-A177-3AD203B41FA5}">
                      <a16:colId xmlns:a16="http://schemas.microsoft.com/office/drawing/2014/main" val="3036871760"/>
                    </a:ext>
                  </a:extLst>
                </a:gridCol>
                <a:gridCol w="1328737">
                  <a:extLst>
                    <a:ext uri="{9D8B030D-6E8A-4147-A177-3AD203B41FA5}">
                      <a16:colId xmlns:a16="http://schemas.microsoft.com/office/drawing/2014/main" val="2405130242"/>
                    </a:ext>
                  </a:extLst>
                </a:gridCol>
              </a:tblGrid>
              <a:tr h="1418773"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en-GB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00013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100013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ts val="22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Dwi angen lot fawr o gymorth</a:t>
                      </a:r>
                      <a:endParaRPr kumimoji="0" lang="en-GB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00013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en-GB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84138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84138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Fedrai neud rhannau o’r dasg ond dwi angen rhywfaint o gymorth</a:t>
                      </a:r>
                      <a:endParaRPr kumimoji="0" lang="en-GB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84138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2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en-GB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84138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68263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68263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ts val="22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Fedrai neud lot fawr ar ben fy hun, dwi angen chydig o gymorth.</a:t>
                      </a:r>
                      <a:endParaRPr kumimoji="0" lang="en-GB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68263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85725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85725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Fedrai wneud y dasg fy hun. Dwi ddim angen cymorth.</a:t>
                      </a:r>
                      <a:endParaRPr kumimoji="0" lang="en-GB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85725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8493409"/>
                  </a:ext>
                </a:extLst>
              </a:tr>
              <a:tr h="736055"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Nawr:</a:t>
                      </a:r>
                      <a:endParaRPr kumimoji="0" lang="en-GB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en-GB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Dyddiad:</a:t>
                      </a:r>
                      <a:endParaRPr kumimoji="0" lang="en-GB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0127615"/>
                  </a:ext>
                </a:extLst>
              </a:tr>
              <a:tr h="981407"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Sylwad y dysgwr</a:t>
                      </a:r>
                      <a:endParaRPr kumimoji="0" lang="en-GB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en-GB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en-GB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4"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9025413"/>
                  </a:ext>
                </a:extLst>
              </a:tr>
              <a:tr h="736055"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Adolygu</a:t>
                      </a:r>
                      <a:r>
                        <a:rPr kumimoji="0" lang="en-GB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kumimoji="0" lang="en-GB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en-GB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Dyddiad</a:t>
                      </a:r>
                      <a:r>
                        <a:rPr kumimoji="0" lang="en-GB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kumimoji="0" lang="en-GB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D4B4"/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8979915"/>
                  </a:ext>
                </a:extLst>
              </a:tr>
              <a:tr h="1226759"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Sylwad y dysgwr</a:t>
                      </a:r>
                      <a:endParaRPr kumimoji="0" lang="en-GB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en-GB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en-GB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en-GB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D4B4"/>
                    </a:solidFill>
                  </a:tcPr>
                </a:tc>
                <a:tc gridSpan="4"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668620"/>
                  </a:ext>
                </a:extLst>
              </a:tr>
            </a:tbl>
          </a:graphicData>
        </a:graphic>
      </p:graphicFrame>
      <p:pic>
        <p:nvPicPr>
          <p:cNvPr id="19499" name="Audio 4">
            <a:hlinkClick r:id="" action="ppaction://media"/>
            <a:extLst>
              <a:ext uri="{FF2B5EF4-FFF2-40B4-BE49-F238E27FC236}">
                <a16:creationId xmlns:a16="http://schemas.microsoft.com/office/drawing/2014/main" id="{2044F62A-62EB-9B4E-9979-BA0A8E1E264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00" name="Audio 2">
            <a:hlinkClick r:id="" action="ppaction://media"/>
            <a:extLst>
              <a:ext uri="{FF2B5EF4-FFF2-40B4-BE49-F238E27FC236}">
                <a16:creationId xmlns:a16="http://schemas.microsoft.com/office/drawing/2014/main" id="{4C788C75-666B-0D4B-B0E5-08904E3F50A1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309"/>
    </mc:Choice>
    <mc:Fallback xmlns="">
      <p:transition spd="slow" advTm="553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7EEA86B9-1857-834C-A7D6-ACBFDC5BFE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7" y="0"/>
            <a:ext cx="9577388" cy="844550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GB" altLang="en-US" sz="3600" kern="0" spc="-150" dirty="0">
              <a:solidFill>
                <a:schemeClr val="bg1"/>
              </a:solidFill>
            </a:endParaRPr>
          </a:p>
        </p:txBody>
      </p:sp>
      <p:pic>
        <p:nvPicPr>
          <p:cNvPr id="20483" name="Picture 2">
            <a:extLst>
              <a:ext uri="{FF2B5EF4-FFF2-40B4-BE49-F238E27FC236}">
                <a16:creationId xmlns:a16="http://schemas.microsoft.com/office/drawing/2014/main" id="{30961B49-76BE-C24D-9FFB-A46D9AA045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2412" y="1803401"/>
            <a:ext cx="9145588" cy="505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2">
            <a:extLst>
              <a:ext uri="{FF2B5EF4-FFF2-40B4-BE49-F238E27FC236}">
                <a16:creationId xmlns:a16="http://schemas.microsoft.com/office/drawing/2014/main" id="{8BE8DCBA-D94E-CC41-A938-347374B53C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3700" y="5972176"/>
            <a:ext cx="647700" cy="5873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5" name="Picture 1">
            <a:extLst>
              <a:ext uri="{FF2B5EF4-FFF2-40B4-BE49-F238E27FC236}">
                <a16:creationId xmlns:a16="http://schemas.microsoft.com/office/drawing/2014/main" id="{672F2123-98D4-1448-A7AB-324F5171DD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6" name="Rectangle 3">
            <a:extLst>
              <a:ext uri="{FF2B5EF4-FFF2-40B4-BE49-F238E27FC236}">
                <a16:creationId xmlns:a16="http://schemas.microsoft.com/office/drawing/2014/main" id="{91358868-5D14-F049-B60F-58EC1BECE4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3088" y="549276"/>
            <a:ext cx="8824912" cy="394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FontTx/>
              <a:buChar char="•"/>
            </a:pPr>
            <a:endParaRPr lang="cy-GB" altLang="en-US" sz="1800"/>
          </a:p>
        </p:txBody>
      </p:sp>
      <p:pic>
        <p:nvPicPr>
          <p:cNvPr id="20487" name="Picture 7">
            <a:extLst>
              <a:ext uri="{FF2B5EF4-FFF2-40B4-BE49-F238E27FC236}">
                <a16:creationId xmlns:a16="http://schemas.microsoft.com/office/drawing/2014/main" id="{B3492F6A-DF0D-EE48-94CB-3D3184F4A7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67664" y="6099176"/>
            <a:ext cx="13858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530D647E-5B2A-7B45-93C4-5F8F7AD82490}"/>
              </a:ext>
            </a:extLst>
          </p:cNvPr>
          <p:cNvGraphicFramePr>
            <a:graphicFrameLocks noGrp="1"/>
          </p:cNvGraphicFramePr>
          <p:nvPr/>
        </p:nvGraphicFramePr>
        <p:xfrm>
          <a:off x="2076450" y="1055688"/>
          <a:ext cx="7277100" cy="3989376"/>
        </p:xfrm>
        <a:graphic>
          <a:graphicData uri="http://schemas.openxmlformats.org/drawingml/2006/table">
            <a:tbl>
              <a:tblPr/>
              <a:tblGrid>
                <a:gridCol w="783836">
                  <a:extLst>
                    <a:ext uri="{9D8B030D-6E8A-4147-A177-3AD203B41FA5}">
                      <a16:colId xmlns:a16="http://schemas.microsoft.com/office/drawing/2014/main" val="1487215007"/>
                    </a:ext>
                  </a:extLst>
                </a:gridCol>
                <a:gridCol w="1538641">
                  <a:extLst>
                    <a:ext uri="{9D8B030D-6E8A-4147-A177-3AD203B41FA5}">
                      <a16:colId xmlns:a16="http://schemas.microsoft.com/office/drawing/2014/main" val="3903955594"/>
                    </a:ext>
                  </a:extLst>
                </a:gridCol>
                <a:gridCol w="774159">
                  <a:extLst>
                    <a:ext uri="{9D8B030D-6E8A-4147-A177-3AD203B41FA5}">
                      <a16:colId xmlns:a16="http://schemas.microsoft.com/office/drawing/2014/main" val="2165623232"/>
                    </a:ext>
                  </a:extLst>
                </a:gridCol>
                <a:gridCol w="464496">
                  <a:extLst>
                    <a:ext uri="{9D8B030D-6E8A-4147-A177-3AD203B41FA5}">
                      <a16:colId xmlns:a16="http://schemas.microsoft.com/office/drawing/2014/main" val="1962400916"/>
                    </a:ext>
                  </a:extLst>
                </a:gridCol>
                <a:gridCol w="464496">
                  <a:extLst>
                    <a:ext uri="{9D8B030D-6E8A-4147-A177-3AD203B41FA5}">
                      <a16:colId xmlns:a16="http://schemas.microsoft.com/office/drawing/2014/main" val="947834967"/>
                    </a:ext>
                  </a:extLst>
                </a:gridCol>
                <a:gridCol w="464496">
                  <a:extLst>
                    <a:ext uri="{9D8B030D-6E8A-4147-A177-3AD203B41FA5}">
                      <a16:colId xmlns:a16="http://schemas.microsoft.com/office/drawing/2014/main" val="965202173"/>
                    </a:ext>
                  </a:extLst>
                </a:gridCol>
                <a:gridCol w="464496">
                  <a:extLst>
                    <a:ext uri="{9D8B030D-6E8A-4147-A177-3AD203B41FA5}">
                      <a16:colId xmlns:a16="http://schemas.microsoft.com/office/drawing/2014/main" val="1667100545"/>
                    </a:ext>
                  </a:extLst>
                </a:gridCol>
                <a:gridCol w="464496">
                  <a:extLst>
                    <a:ext uri="{9D8B030D-6E8A-4147-A177-3AD203B41FA5}">
                      <a16:colId xmlns:a16="http://schemas.microsoft.com/office/drawing/2014/main" val="3887632278"/>
                    </a:ext>
                  </a:extLst>
                </a:gridCol>
                <a:gridCol w="464496">
                  <a:extLst>
                    <a:ext uri="{9D8B030D-6E8A-4147-A177-3AD203B41FA5}">
                      <a16:colId xmlns:a16="http://schemas.microsoft.com/office/drawing/2014/main" val="3922670917"/>
                    </a:ext>
                  </a:extLst>
                </a:gridCol>
                <a:gridCol w="464496">
                  <a:extLst>
                    <a:ext uri="{9D8B030D-6E8A-4147-A177-3AD203B41FA5}">
                      <a16:colId xmlns:a16="http://schemas.microsoft.com/office/drawing/2014/main" val="3316464037"/>
                    </a:ext>
                  </a:extLst>
                </a:gridCol>
                <a:gridCol w="464496">
                  <a:extLst>
                    <a:ext uri="{9D8B030D-6E8A-4147-A177-3AD203B41FA5}">
                      <a16:colId xmlns:a16="http://schemas.microsoft.com/office/drawing/2014/main" val="3140128234"/>
                    </a:ext>
                  </a:extLst>
                </a:gridCol>
                <a:gridCol w="464496">
                  <a:extLst>
                    <a:ext uri="{9D8B030D-6E8A-4147-A177-3AD203B41FA5}">
                      <a16:colId xmlns:a16="http://schemas.microsoft.com/office/drawing/2014/main" val="1316196670"/>
                    </a:ext>
                  </a:extLst>
                </a:gridCol>
              </a:tblGrid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GB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Man cychwyn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r>
                        <a:rPr lang="en-GB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Teitl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8137902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Enw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7243645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Dyddiad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6471664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r>
                        <a:rPr lang="en-GB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Beth yw'r targed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3161390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8" gridSpan="9"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8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8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8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8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8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8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8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8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4964487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9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3874207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9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4264412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9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3753833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9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3981663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9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4656054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9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2360283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9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3153330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9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0350495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9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7740047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9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314503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9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0220398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9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5989549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9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9017932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9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9539767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9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4671468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9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40022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9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7946880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9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7219622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9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556622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9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7605471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9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1065079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9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1031339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9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373609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9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7758358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9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4531640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9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7862615"/>
                  </a:ext>
                </a:extLst>
              </a:tr>
              <a:tr h="12466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9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7934297"/>
                  </a:ext>
                </a:extLst>
              </a:tr>
            </a:tbl>
          </a:graphicData>
        </a:graphic>
      </p:graphicFrame>
      <p:pic>
        <p:nvPicPr>
          <p:cNvPr id="20622" name="Audio 4">
            <a:hlinkClick r:id="" action="ppaction://media"/>
            <a:extLst>
              <a:ext uri="{FF2B5EF4-FFF2-40B4-BE49-F238E27FC236}">
                <a16:creationId xmlns:a16="http://schemas.microsoft.com/office/drawing/2014/main" id="{666E4FCC-DD12-304A-AC91-8E4A26D1C53A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3" name="Picture 5">
            <a:extLst>
              <a:ext uri="{FF2B5EF4-FFF2-40B4-BE49-F238E27FC236}">
                <a16:creationId xmlns:a16="http://schemas.microsoft.com/office/drawing/2014/main" id="{DCFF0A36-47FD-BB4A-A0E1-CF9199477A27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0375" y="422275"/>
            <a:ext cx="8758238" cy="466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4" name="Audio 2">
            <a:hlinkClick r:id="" action="ppaction://media"/>
            <a:extLst>
              <a:ext uri="{FF2B5EF4-FFF2-40B4-BE49-F238E27FC236}">
                <a16:creationId xmlns:a16="http://schemas.microsoft.com/office/drawing/2014/main" id="{F8148864-6D75-6C48-A248-4465E268A405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598"/>
    </mc:Choice>
    <mc:Fallback xmlns="">
      <p:transition spd="slow" advTm="585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gfen ADYaCh" ma:contentTypeID="0x010100BC4EA31785278840B7D927C4D0E5BC4C000F821E3FCC4008438570E9940CB77E93" ma:contentTypeVersion="25" ma:contentTypeDescription="Creu dogfen newydd." ma:contentTypeScope="" ma:versionID="3911bda84f7deff0e7d47842a506f817">
  <xsd:schema xmlns:xsd="http://www.w3.org/2001/XMLSchema" xmlns:xs="http://www.w3.org/2001/XMLSchema" xmlns:p="http://schemas.microsoft.com/office/2006/metadata/properties" xmlns:ns1="http://schemas.microsoft.com/sharepoint/v3" xmlns:ns2="ce09a8b2-3b18-4475-84d7-f31493f7d51c" xmlns:ns3="a6f701de-4e82-432b-9611-693e48701f00" targetNamespace="http://schemas.microsoft.com/office/2006/metadata/properties" ma:root="true" ma:fieldsID="c08b757a5b10af69d2f649b7e2b41c3d" ns1:_="" ns2:_="" ns3:_="">
    <xsd:import namespace="http://schemas.microsoft.com/sharepoint/v3"/>
    <xsd:import namespace="ce09a8b2-3b18-4475-84d7-f31493f7d51c"/>
    <xsd:import namespace="a6f701de-4e82-432b-9611-693e48701f00"/>
    <xsd:element name="properties">
      <xsd:complexType>
        <xsd:sequence>
          <xsd:element name="documentManagement">
            <xsd:complexType>
              <xsd:all>
                <xsd:element ref="ns1:Language"/>
                <xsd:element ref="ns2:KpiDescription" minOccurs="0"/>
                <xsd:element ref="ns3:Audience" minOccurs="0"/>
                <xsd:element ref="ns2:FfeilGysylltiedig" minOccurs="0"/>
                <xsd:element ref="ns2:FfeilGysylltiedig_x003a_ID" minOccurs="0"/>
                <xsd:element ref="ns3:SharedWithUsers" minOccurs="0"/>
                <xsd:element ref="ns3:SharedWithDetails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Language" ma:index="8" ma:displayName="Iaith" ma:default="Cymraeg" ma:format="Dropdown" ma:internalName="Language" ma:readOnly="false">
      <xsd:simpleType>
        <xsd:restriction base="dms:Choice">
          <xsd:enumeration value="Cymraeg"/>
          <xsd:enumeration value="English"/>
          <xsd:enumeration value="Dwyieithog / Bilingual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09a8b2-3b18-4475-84d7-f31493f7d51c" elementFormDefault="qualified">
    <xsd:import namespace="http://schemas.microsoft.com/office/2006/documentManagement/types"/>
    <xsd:import namespace="http://schemas.microsoft.com/office/infopath/2007/PartnerControls"/>
    <xsd:element name="KpiDescription" ma:index="9" nillable="true" ma:displayName="KpiDescription" ma:description="Mae'r disgrifiad yn rhoi gwybodaeth am ddiben yr amcan." ma:internalName="KpiDescription" ma:readOnly="false">
      <xsd:simpleType>
        <xsd:restriction base="dms:Note">
          <xsd:maxLength value="255"/>
        </xsd:restriction>
      </xsd:simpleType>
    </xsd:element>
    <xsd:element name="FfeilGysylltiedig" ma:index="11" nillable="true" ma:displayName="FfeilGysylltiedig" ma:list="{ce09a8b2-3b18-4475-84d7-f31493f7d51c}" ma:internalName="FfeilGysylltiedig" ma:readOnly="false" ma:showField="Title">
      <xsd:simpleType>
        <xsd:restriction base="dms:Lookup"/>
      </xsd:simpleType>
    </xsd:element>
    <xsd:element name="FfeilGysylltiedig_x003a_ID" ma:index="12" nillable="true" ma:displayName="FfeilGysylltiedig_x003a_ID" ma:list="{ce09a8b2-3b18-4475-84d7-f31493f7d51c}" ma:internalName="FfeilGysylltiedig_x003a_ID" ma:readOnly="true" ma:showField="ID">
      <xsd:simpleType>
        <xsd:restriction base="dms:Lookup"/>
      </xsd:simpleType>
    </xsd:element>
    <xsd:element name="MediaServiceMetadata" ma:index="15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5" nillable="true" ma:taxonomy="true" ma:internalName="lcf76f155ced4ddcb4097134ff3c332f" ma:taxonomyFieldName="MediaServiceImageTags" ma:displayName="Tagiau Delwedd" ma:readOnly="false" ma:fieldId="{5cf76f15-5ced-4ddc-b409-7134ff3c332f}" ma:taxonomyMulti="true" ma:sspId="b65e5a6c-01e6-40a4-a681-398cda8c020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f701de-4e82-432b-9611-693e48701f00" elementFormDefault="qualified">
    <xsd:import namespace="http://schemas.microsoft.com/office/2006/documentManagement/types"/>
    <xsd:import namespace="http://schemas.microsoft.com/office/infopath/2007/PartnerControls"/>
    <xsd:element name="Audience" ma:index="10" nillable="true" ma:displayName="Audience" ma:internalName="Audience" ma:readOnly="false" ma:requiredMultiChoice="true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Rhiant"/>
                    <xsd:enumeration value="Disgybl"/>
                    <xsd:enumeration value="Ysgol"/>
                  </xsd:restriction>
                </xsd:simpleType>
              </xsd:element>
            </xsd:sequence>
          </xsd:extension>
        </xsd:complexContent>
      </xsd:complexType>
    </xsd:element>
    <xsd:element name="SharedWithUsers" ma:index="13" nillable="true" ma:displayName="Rhannwyd â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Wedi Rhannu Gyda Manylion" ma:internalName="SharedWithDetails" ma:readOnly="true">
      <xsd:simpleType>
        <xsd:restriction base="dms:Note">
          <xsd:maxLength value="255"/>
        </xsd:restriction>
      </xsd:simpleType>
    </xsd:element>
    <xsd:element name="TaxCatchAll" ma:index="26" nillable="true" ma:displayName="Taxonomy Catch All Column" ma:hidden="true" ma:list="{3a852515-9ea1-4215-adde-17bdb06d8659}" ma:internalName="TaxCatchAll" ma:showField="CatchAllData" ma:web="a6f701de-4e82-432b-9611-693e48701f0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Math o Gynnwys"/>
        <xsd:element ref="dc:title" minOccurs="0" maxOccurs="1" ma:index="4" ma:displayName="Teit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anguage xmlns="http://schemas.microsoft.com/sharepoint/v3">Cymraeg</Language>
    <KpiDescription xmlns="ce09a8b2-3b18-4475-84d7-f31493f7d51c">Cyflwyniad i rieni ar glywed Llais y Plentyn, a pam mae clywed llais y plentyn yn bwysig</KpiDescription>
    <FfeilGysylltiedig xmlns="ce09a8b2-3b18-4475-84d7-f31493f7d51c">1019</FfeilGysylltiedig>
    <Audience xmlns="a6f701de-4e82-432b-9611-693e48701f00">
      <Value>Rhiant</Value>
    </Audience>
    <lcf76f155ced4ddcb4097134ff3c332f xmlns="ce09a8b2-3b18-4475-84d7-f31493f7d51c">
      <Terms xmlns="http://schemas.microsoft.com/office/infopath/2007/PartnerControls"/>
    </lcf76f155ced4ddcb4097134ff3c332f>
    <TaxCatchAll xmlns="a6f701de-4e82-432b-9611-693e48701f00" xsi:nil="true"/>
  </documentManagement>
</p:properties>
</file>

<file path=customXml/itemProps1.xml><?xml version="1.0" encoding="utf-8"?>
<ds:datastoreItem xmlns:ds="http://schemas.openxmlformats.org/officeDocument/2006/customXml" ds:itemID="{E8DD5871-C9E1-442D-A882-6169EAB739CD}"/>
</file>

<file path=customXml/itemProps2.xml><?xml version="1.0" encoding="utf-8"?>
<ds:datastoreItem xmlns:ds="http://schemas.openxmlformats.org/officeDocument/2006/customXml" ds:itemID="{7A4E793C-42E9-4418-8187-29A6DFF82FBE}"/>
</file>

<file path=customXml/itemProps3.xml><?xml version="1.0" encoding="utf-8"?>
<ds:datastoreItem xmlns:ds="http://schemas.openxmlformats.org/officeDocument/2006/customXml" ds:itemID="{BCF00E16-F6E0-460F-9872-F17853ABAECF}"/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297</Words>
  <Application>Microsoft Office PowerPoint</Application>
  <PresentationFormat>Sgrin Lydan</PresentationFormat>
  <Paragraphs>84</Paragraphs>
  <Slides>16</Slides>
  <Notes>1</Notes>
  <HiddenSlides>0</HiddenSlides>
  <MMClips>16</MMClips>
  <ScaleCrop>false</ScaleCrop>
  <HeadingPairs>
    <vt:vector size="6" baseType="variant">
      <vt:variant>
        <vt:lpstr>Ffontiau a Ddefnyddiwyd</vt:lpstr>
      </vt:variant>
      <vt:variant>
        <vt:i4>5</vt:i4>
      </vt:variant>
      <vt:variant>
        <vt:lpstr>Thema</vt:lpstr>
      </vt:variant>
      <vt:variant>
        <vt:i4>1</vt:i4>
      </vt:variant>
      <vt:variant>
        <vt:lpstr>Teitlau Sleidiau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Gill Sans MT</vt:lpstr>
      <vt:lpstr>Times New Roman</vt:lpstr>
      <vt:lpstr>Office Theme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Cyflwyniad Llais y plentyn - i rieni</dc:title>
  <dc:creator>Heather Melton</dc:creator>
  <cp:lastModifiedBy>Hudson Cerys Elizabeth (ADDYSG)</cp:lastModifiedBy>
  <cp:revision>11</cp:revision>
  <dcterms:created xsi:type="dcterms:W3CDTF">2021-03-19T17:12:52Z</dcterms:created>
  <dcterms:modified xsi:type="dcterms:W3CDTF">2021-06-02T15:44:52Z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0x010100BC4EA31785278840B7D927C4D0E5BC4C000F821E3FCC4008438570E9940CB77E93</vt:lpwstr>
  </property>
  <property fmtid="{D5CDD505-2E9C-101B-9397-08002B2CF9AE}" pid="3" name="Order">
    <vt:r8>102000</vt:r8>
  </property>
  <property fmtid="{D5CDD505-2E9C-101B-9397-08002B2CF9AE}" pid="4" name="_ExtendedDescription">
    <vt:lpwstr>Cyflwyniad i rieni ar glywed Llais y Plentyn, a pam mae clywed llais y plentyn yn bwysig</vt:lpwstr>
  </property>
</Properties>
</file>