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itl y Sle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9757705F-B882-45C3-B544-EE7924F6B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Isdeitl 2">
            <a:extLst>
              <a:ext uri="{FF2B5EF4-FFF2-40B4-BE49-F238E27FC236}">
                <a16:creationId xmlns:a16="http://schemas.microsoft.com/office/drawing/2014/main" id="{94F27D03-FFAE-476D-BA27-648179C6E0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y-GB"/>
              <a:t>Cliciwch i olygu arddull is-deitl y Meistr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F60F6648-5948-44FA-9D2D-A3E11B30D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E9938777-B5ED-42F2-9D5B-4845DF52C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1865802A-1953-458E-821A-AEB45B7B9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37907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itl a Ch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7ADD2FD8-B049-4A83-92F0-AC8E8C30B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A04BD8B4-24B7-49C3-9CA3-D4A3B298E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E00F95A6-0AA7-4156-8AED-620745321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4626D3F0-6858-47D0-831D-0DC7BE1C3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B771A8EF-B063-415E-BF97-7AE08ECDD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15684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ennyn Ad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806337E5-EDDF-4A51-ABBE-CEEE0E4A4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E92A7FA6-5D4F-451D-8136-D49616B1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ACC40BB2-2A76-449E-ADD8-3EB848E0F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1DBA649B-FC6B-4241-BFF0-E3DC50397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23F4DBE4-1EA1-443C-B84C-12D894A29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27990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au G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95EB4D0A-7D3A-4C89-96E0-F4FEDF66F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E3D7416A-9FD4-4F1D-8DE2-90588286F5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08A7E390-056F-46FF-A7EB-CBD6FDC24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E6EF2F83-6AFC-414A-AF71-5F059D7E9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48725112-FD4E-4F13-91DE-19DBDA88C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C6F0FB54-2B14-4C63-B8CE-75C5BCAFC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596379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ymhariae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79FEC613-415E-456E-BA49-12FE598EB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B515E5F0-610F-4945-BFF9-1DC63D5BE9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224A5C95-E3AD-4F57-89D3-25622AFE6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5" name="Dalfan Testun 4">
            <a:extLst>
              <a:ext uri="{FF2B5EF4-FFF2-40B4-BE49-F238E27FC236}">
                <a16:creationId xmlns:a16="http://schemas.microsoft.com/office/drawing/2014/main" id="{8F9D9B65-73F2-46B2-8D26-63D4E227C5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6" name="Dalfan Cynnwys 5">
            <a:extLst>
              <a:ext uri="{FF2B5EF4-FFF2-40B4-BE49-F238E27FC236}">
                <a16:creationId xmlns:a16="http://schemas.microsoft.com/office/drawing/2014/main" id="{0921EBC6-DFD2-4C95-AC6C-E77DD836A3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7" name="Dalfan Dyddiad 6">
            <a:extLst>
              <a:ext uri="{FF2B5EF4-FFF2-40B4-BE49-F238E27FC236}">
                <a16:creationId xmlns:a16="http://schemas.microsoft.com/office/drawing/2014/main" id="{3ED8FA88-FD01-4106-96AE-CC0FD2DCC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8" name="Dalfan Troedyn 7">
            <a:extLst>
              <a:ext uri="{FF2B5EF4-FFF2-40B4-BE49-F238E27FC236}">
                <a16:creationId xmlns:a16="http://schemas.microsoft.com/office/drawing/2014/main" id="{28B98304-321B-45C9-A1C6-E43A015EA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Dalfan Rhif y Sleid 8">
            <a:extLst>
              <a:ext uri="{FF2B5EF4-FFF2-40B4-BE49-F238E27FC236}">
                <a16:creationId xmlns:a16="http://schemas.microsoft.com/office/drawing/2014/main" id="{39E3CB8E-2C6D-4CBA-8F2F-3FC810C0C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77333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itl yn Un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268AF7E2-B4F7-4187-AE85-D01DC72BA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Dyddiad 2">
            <a:extLst>
              <a:ext uri="{FF2B5EF4-FFF2-40B4-BE49-F238E27FC236}">
                <a16:creationId xmlns:a16="http://schemas.microsoft.com/office/drawing/2014/main" id="{9100AB13-CB52-4DCB-9C09-FAC03EF8C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4" name="Dalfan Troedyn 3">
            <a:extLst>
              <a:ext uri="{FF2B5EF4-FFF2-40B4-BE49-F238E27FC236}">
                <a16:creationId xmlns:a16="http://schemas.microsoft.com/office/drawing/2014/main" id="{4260CD82-E0D3-46AD-8FB8-E2BEBC41B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Dalfan Rhif y Sleid 4">
            <a:extLst>
              <a:ext uri="{FF2B5EF4-FFF2-40B4-BE49-F238E27FC236}">
                <a16:creationId xmlns:a16="http://schemas.microsoft.com/office/drawing/2014/main" id="{9EEDEDBB-F84A-4CC5-ABDA-FBFE732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3589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w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yddiad 1">
            <a:extLst>
              <a:ext uri="{FF2B5EF4-FFF2-40B4-BE49-F238E27FC236}">
                <a16:creationId xmlns:a16="http://schemas.microsoft.com/office/drawing/2014/main" id="{3437D420-2ED3-4A2E-AFA1-3C974559B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3" name="Dalfan Troedyn 2">
            <a:extLst>
              <a:ext uri="{FF2B5EF4-FFF2-40B4-BE49-F238E27FC236}">
                <a16:creationId xmlns:a16="http://schemas.microsoft.com/office/drawing/2014/main" id="{69C4D659-DB74-4F1E-9164-3F9E4640C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Dalfan Rhif y Sleid 3">
            <a:extLst>
              <a:ext uri="{FF2B5EF4-FFF2-40B4-BE49-F238E27FC236}">
                <a16:creationId xmlns:a16="http://schemas.microsoft.com/office/drawing/2014/main" id="{C6D5AAD2-0648-4D25-8EDE-5DC7FB2DC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28054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ynnwys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6FBE943C-2B5D-498F-BF55-BD717257A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41B837F6-AB82-42C1-BFA7-FD938C7A3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5CABE603-B274-48DB-B3B7-2C08A7FE9F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226357C3-7EC6-4201-BC35-B0F24F758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CF018C97-8A47-4D92-A332-A610982CD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3DB503D5-FBD5-47A8-9623-0E6314DA4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9184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lun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20A3BAA2-4CB2-4FB5-AF78-5B71675C1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Dalfan Llun 2">
            <a:extLst>
              <a:ext uri="{FF2B5EF4-FFF2-40B4-BE49-F238E27FC236}">
                <a16:creationId xmlns:a16="http://schemas.microsoft.com/office/drawing/2014/main" id="{69010CE9-FE55-4239-BE67-977BEB5A48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541FB0E1-E5EB-493D-AFE0-C55E36373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44A22F2E-B5EA-4740-9359-2E40DAB7E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5964387F-91DA-450E-9CF4-B1DEB4F08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3536A400-5FFD-43E9-90DB-D5A32F51A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31916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itl a Thestun Fertig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67BA3B10-E0D2-429F-9D94-471318EC9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E7D0956A-FFA7-49DE-A800-5C9B82CE1E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87B752FD-A112-4D37-A6E6-A0A7F52A4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17832362-56D0-4F82-85F6-C06AA2E29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50ECC701-30C8-44E0-A936-09D1F60BB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78905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itl Fertigol a Thes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Fertigol 1">
            <a:extLst>
              <a:ext uri="{FF2B5EF4-FFF2-40B4-BE49-F238E27FC236}">
                <a16:creationId xmlns:a16="http://schemas.microsoft.com/office/drawing/2014/main" id="{634FD534-6A8A-4009-857D-5B320FCB6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B73EACDC-BBCB-4B23-B96E-A453F44135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C5C95634-0C54-4093-8E1D-9C01C90A7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F49D5243-9F5F-48B7-8038-6F576BFC6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00F37F97-9008-4663-918B-7BA384713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62867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Teitl 1">
            <a:extLst>
              <a:ext uri="{FF2B5EF4-FFF2-40B4-BE49-F238E27FC236}">
                <a16:creationId xmlns:a16="http://schemas.microsoft.com/office/drawing/2014/main" id="{22A01DDB-8F43-4457-A72C-B2E13F300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2548F3B7-6CD4-4CA9-B0B6-BC989E8C3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CB3B411A-A529-4BBB-9DCE-376669B50A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BD6D3-8DBC-4729-8E4E-E70768445FCB}" type="datetimeFigureOut">
              <a:rPr lang="cy-GB" smtClean="0"/>
              <a:t>13/12/2022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BE7FE4E3-18BE-41C3-86D6-4C5BD9E677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EEBF416F-6446-495C-AE13-0D0FC89155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65C54-A2D5-4BD8-BB01-8BD8D6FF116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13535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DE919387-88CC-41EB-81D8-14DCFDA7FD16}"/>
              </a:ext>
            </a:extLst>
          </p:cNvPr>
          <p:cNvSpPr/>
          <p:nvPr/>
        </p:nvSpPr>
        <p:spPr>
          <a:xfrm>
            <a:off x="1828800" y="2079009"/>
            <a:ext cx="6612297" cy="2756942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5CDD5E57-CF44-47D6-821D-339ECFBE71C0}"/>
              </a:ext>
            </a:extLst>
          </p:cNvPr>
          <p:cNvSpPr/>
          <p:nvPr/>
        </p:nvSpPr>
        <p:spPr>
          <a:xfrm>
            <a:off x="6096000" y="2384979"/>
            <a:ext cx="2114751" cy="1826531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7" name="Petryal 6">
            <a:extLst>
              <a:ext uri="{FF2B5EF4-FFF2-40B4-BE49-F238E27FC236}">
                <a16:creationId xmlns:a16="http://schemas.microsoft.com/office/drawing/2014/main" id="{0348776E-1CA9-466E-8C84-C473AB2ACD7D}"/>
              </a:ext>
            </a:extLst>
          </p:cNvPr>
          <p:cNvSpPr/>
          <p:nvPr/>
        </p:nvSpPr>
        <p:spPr>
          <a:xfrm>
            <a:off x="2428969" y="2384980"/>
            <a:ext cx="2114751" cy="1826531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9" name="Blwch Testun 8">
            <a:extLst>
              <a:ext uri="{FF2B5EF4-FFF2-40B4-BE49-F238E27FC236}">
                <a16:creationId xmlns:a16="http://schemas.microsoft.com/office/drawing/2014/main" id="{D92B8576-B858-4800-AAB5-5274A6524FA1}"/>
              </a:ext>
            </a:extLst>
          </p:cNvPr>
          <p:cNvSpPr txBox="1"/>
          <p:nvPr/>
        </p:nvSpPr>
        <p:spPr>
          <a:xfrm>
            <a:off x="2866625" y="4249959"/>
            <a:ext cx="1677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Rwan</a:t>
            </a:r>
          </a:p>
        </p:txBody>
      </p:sp>
      <p:sp>
        <p:nvSpPr>
          <p:cNvPr id="10" name="Blwch Testun 9">
            <a:extLst>
              <a:ext uri="{FF2B5EF4-FFF2-40B4-BE49-F238E27FC236}">
                <a16:creationId xmlns:a16="http://schemas.microsoft.com/office/drawing/2014/main" id="{18A29AD6-16E3-4EA9-9D84-FC019D55BF4E}"/>
              </a:ext>
            </a:extLst>
          </p:cNvPr>
          <p:cNvSpPr txBox="1"/>
          <p:nvPr/>
        </p:nvSpPr>
        <p:spPr>
          <a:xfrm>
            <a:off x="6391373" y="4231343"/>
            <a:ext cx="1677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Wedyn</a:t>
            </a:r>
          </a:p>
        </p:txBody>
      </p:sp>
      <p:sp>
        <p:nvSpPr>
          <p:cNvPr id="11" name="Saeth: Dde 10">
            <a:extLst>
              <a:ext uri="{FF2B5EF4-FFF2-40B4-BE49-F238E27FC236}">
                <a16:creationId xmlns:a16="http://schemas.microsoft.com/office/drawing/2014/main" id="{96D177FF-6627-4759-97E8-5BC786433AA2}"/>
              </a:ext>
            </a:extLst>
          </p:cNvPr>
          <p:cNvSpPr/>
          <p:nvPr/>
        </p:nvSpPr>
        <p:spPr>
          <a:xfrm>
            <a:off x="4866564" y="3093426"/>
            <a:ext cx="906592" cy="409636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2" name="Siart Llif: Cysylltydd 11">
            <a:extLst>
              <a:ext uri="{FF2B5EF4-FFF2-40B4-BE49-F238E27FC236}">
                <a16:creationId xmlns:a16="http://schemas.microsoft.com/office/drawing/2014/main" id="{38D5D31E-41F4-4E32-95D0-68F33F4E6CD0}"/>
              </a:ext>
            </a:extLst>
          </p:cNvPr>
          <p:cNvSpPr/>
          <p:nvPr/>
        </p:nvSpPr>
        <p:spPr>
          <a:xfrm>
            <a:off x="1954187" y="3257855"/>
            <a:ext cx="349395" cy="318721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2" name="Llun 1">
            <a:extLst>
              <a:ext uri="{FF2B5EF4-FFF2-40B4-BE49-F238E27FC236}">
                <a16:creationId xmlns:a16="http://schemas.microsoft.com/office/drawing/2014/main" id="{132CE5E3-B5E1-4BB4-819A-38C77D4EF2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97" t="44153" r="68840" b="43002"/>
          <a:stretch/>
        </p:blipFill>
        <p:spPr>
          <a:xfrm>
            <a:off x="3930977" y="4240043"/>
            <a:ext cx="358219" cy="567376"/>
          </a:xfrm>
          <a:prstGeom prst="rect">
            <a:avLst/>
          </a:prstGeom>
        </p:spPr>
      </p:pic>
      <p:pic>
        <p:nvPicPr>
          <p:cNvPr id="3" name="Llun 2">
            <a:extLst>
              <a:ext uri="{FF2B5EF4-FFF2-40B4-BE49-F238E27FC236}">
                <a16:creationId xmlns:a16="http://schemas.microsoft.com/office/drawing/2014/main" id="{F7D02357-AB9B-4DEB-92AE-94725D87D9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50" t="43849" r="25842" b="45017"/>
          <a:stretch/>
        </p:blipFill>
        <p:spPr>
          <a:xfrm>
            <a:off x="7720978" y="4271689"/>
            <a:ext cx="604289" cy="50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99557"/>
      </p:ext>
    </p:extLst>
  </p:cSld>
  <p:clrMapOvr>
    <a:masterClrMapping/>
  </p:clrMapOvr>
</p:sld>
</file>

<file path=ppt/theme/theme1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gfen ADYaCh" ma:contentTypeID="0x010100BC4EA31785278840B7D927C4D0E5BC4C000F821E3FCC4008438570E9940CB77E93" ma:contentTypeVersion="25" ma:contentTypeDescription="Creu dogfen newydd." ma:contentTypeScope="" ma:versionID="f538f243770404dd89afa7fac0d2f32c">
  <xsd:schema xmlns:xsd="http://www.w3.org/2001/XMLSchema" xmlns:xs="http://www.w3.org/2001/XMLSchema" xmlns:p="http://schemas.microsoft.com/office/2006/metadata/properties" xmlns:ns1="http://schemas.microsoft.com/sharepoint/v3" xmlns:ns2="ce09a8b2-3b18-4475-84d7-f31493f7d51c" xmlns:ns3="a6f701de-4e82-432b-9611-693e48701f00" targetNamespace="http://schemas.microsoft.com/office/2006/metadata/properties" ma:root="true" ma:fieldsID="3d5a89f1dba1f44ca7f1b1dd87eceae8" ns1:_="" ns2:_="" ns3:_="">
    <xsd:import namespace="http://schemas.microsoft.com/sharepoint/v3"/>
    <xsd:import namespace="ce09a8b2-3b18-4475-84d7-f31493f7d51c"/>
    <xsd:import namespace="a6f701de-4e82-432b-9611-693e48701f00"/>
    <xsd:element name="properties">
      <xsd:complexType>
        <xsd:sequence>
          <xsd:element name="documentManagement">
            <xsd:complexType>
              <xsd:all>
                <xsd:element ref="ns1:Language"/>
                <xsd:element ref="ns2:KpiDescription" minOccurs="0"/>
                <xsd:element ref="ns3:Audience" minOccurs="0"/>
                <xsd:element ref="ns2:FfeilGysylltiedig" minOccurs="0"/>
                <xsd:element ref="ns2:FfeilGysylltiedig_x003a_ID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8" ma:displayName="Iaith" ma:default="Cymraeg" ma:format="Dropdown" ma:internalName="Language" ma:readOnly="false">
      <xsd:simpleType>
        <xsd:restriction base="dms:Choice">
          <xsd:enumeration value="Cymraeg"/>
          <xsd:enumeration value="English"/>
          <xsd:enumeration value="Dwyieithog / Bilingua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09a8b2-3b18-4475-84d7-f31493f7d51c" elementFormDefault="qualified">
    <xsd:import namespace="http://schemas.microsoft.com/office/2006/documentManagement/types"/>
    <xsd:import namespace="http://schemas.microsoft.com/office/infopath/2007/PartnerControls"/>
    <xsd:element name="KpiDescription" ma:index="9" nillable="true" ma:displayName="KpiDescription" ma:description="Mae'r disgrifiad yn rhoi gwybodaeth am ddiben yr amcan." ma:internalName="KpiDescription" ma:readOnly="false">
      <xsd:simpleType>
        <xsd:restriction base="dms:Note">
          <xsd:maxLength value="255"/>
        </xsd:restriction>
      </xsd:simpleType>
    </xsd:element>
    <xsd:element name="FfeilGysylltiedig" ma:index="11" nillable="true" ma:displayName="FfeilGysylltiedig" ma:list="{ce09a8b2-3b18-4475-84d7-f31493f7d51c}" ma:internalName="FfeilGysylltiedig" ma:readOnly="false" ma:showField="Title">
      <xsd:simpleType>
        <xsd:restriction base="dms:Lookup"/>
      </xsd:simpleType>
    </xsd:element>
    <xsd:element name="FfeilGysylltiedig_x003a_ID" ma:index="12" nillable="true" ma:displayName="FfeilGysylltiedig_x003a_ID" ma:list="{ce09a8b2-3b18-4475-84d7-f31493f7d51c}" ma:internalName="FfeilGysylltiedig_x003a_ID" ma:readOnly="true" ma:showField="ID">
      <xsd:simpleType>
        <xsd:restriction base="dms:Lookup"/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Tagiau Delwedd" ma:readOnly="false" ma:fieldId="{5cf76f15-5ced-4ddc-b409-7134ff3c332f}" ma:taxonomyMulti="true" ma:sspId="b65e5a6c-01e6-40a4-a681-398cda8c02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701de-4e82-432b-9611-693e48701f00" elementFormDefault="qualified">
    <xsd:import namespace="http://schemas.microsoft.com/office/2006/documentManagement/types"/>
    <xsd:import namespace="http://schemas.microsoft.com/office/infopath/2007/PartnerControls"/>
    <xsd:element name="Audience" ma:index="10" nillable="true" ma:displayName="Audience" ma:internalName="Audience" ma:readOnly="false" ma:requiredMultiChoice="tru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Rhiant"/>
                    <xsd:enumeration value="Disgybl"/>
                    <xsd:enumeration value="Ysgol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3" nillable="true" ma:displayName="Rhannwyd â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Wedi Rhannu Gyda Manyl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3a852515-9ea1-4215-adde-17bdb06d8659}" ma:internalName="TaxCatchAll" ma:showField="CatchAllData" ma:web="a6f701de-4e82-432b-9611-693e48701f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Cymraeg</Language>
    <KpiDescription xmlns="ce09a8b2-3b18-4475-84d7-f31493f7d51c" xsi:nil="true"/>
    <lcf76f155ced4ddcb4097134ff3c332f xmlns="ce09a8b2-3b18-4475-84d7-f31493f7d51c">
      <Terms xmlns="http://schemas.microsoft.com/office/infopath/2007/PartnerControls"/>
    </lcf76f155ced4ddcb4097134ff3c332f>
    <Audience xmlns="a6f701de-4e82-432b-9611-693e48701f00">
      <Value>Rhiant</Value>
    </Audience>
    <FfeilGysylltiedig xmlns="ce09a8b2-3b18-4475-84d7-f31493f7d51c" xsi:nil="true"/>
    <TaxCatchAll xmlns="a6f701de-4e82-432b-9611-693e48701f00" xsi:nil="true"/>
  </documentManagement>
</p:properties>
</file>

<file path=customXml/itemProps1.xml><?xml version="1.0" encoding="utf-8"?>
<ds:datastoreItem xmlns:ds="http://schemas.openxmlformats.org/officeDocument/2006/customXml" ds:itemID="{EB2B28DC-E38E-4014-A9B9-A3B64F7BE0CE}"/>
</file>

<file path=customXml/itemProps2.xml><?xml version="1.0" encoding="utf-8"?>
<ds:datastoreItem xmlns:ds="http://schemas.openxmlformats.org/officeDocument/2006/customXml" ds:itemID="{B86A4705-14E3-48A7-8CDE-50FFAAFFA66D}"/>
</file>

<file path=customXml/itemProps3.xml><?xml version="1.0" encoding="utf-8"?>
<ds:datastoreItem xmlns:ds="http://schemas.openxmlformats.org/officeDocument/2006/customXml" ds:itemID="{99355B6E-B7F2-4C99-96A0-4B4F43A7D26E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</Words>
  <Application>Microsoft Office PowerPoint</Application>
  <PresentationFormat>Sgrin Lydan</PresentationFormat>
  <Paragraphs>2</Paragraphs>
  <Slides>1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3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Thema Office</vt:lpstr>
      <vt:lpstr>Cyflwyniad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Rwan a wedyn lanyard</dc:title>
  <dc:creator>Mari Lloyd Roberts (ADDYSG)</dc:creator>
  <cp:lastModifiedBy>Mari Lloyd Roberts (ADDYSG)</cp:lastModifiedBy>
  <cp:revision>4</cp:revision>
  <dcterms:created xsi:type="dcterms:W3CDTF">2022-09-30T20:22:59Z</dcterms:created>
  <dcterms:modified xsi:type="dcterms:W3CDTF">2022-12-13T12:51:15Z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0x010100BC4EA31785278840B7D927C4D0E5BC4C000F821E3FCC4008438570E9940CB77E93</vt:lpwstr>
  </property>
  <property fmtid="{D5CDD505-2E9C-101B-9397-08002B2CF9AE}" pid="3" name="MediaServiceImageTags">
    <vt:lpwstr/>
  </property>
</Properties>
</file>